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4" autoAdjust="0"/>
  </p:normalViewPr>
  <p:slideViewPr>
    <p:cSldViewPr>
      <p:cViewPr varScale="1">
        <p:scale>
          <a:sx n="73" d="100"/>
          <a:sy n="73" d="100"/>
        </p:scale>
        <p:origin x="147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066AF6-5B56-4CD8-A16B-3A6628A655D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D5AC49-C0AA-4A9C-8598-3A4810A1630A}">
      <dgm:prSet phldrT="[Текст]" custT="1"/>
      <dgm:spPr/>
      <dgm:t>
        <a:bodyPr/>
        <a:lstStyle/>
        <a:p>
          <a:r>
            <a:rPr lang="ru-RU" sz="2400" b="1" dirty="0" smtClean="0"/>
            <a:t>Устройства ввода</a:t>
          </a:r>
          <a:endParaRPr lang="ru-RU" sz="2400" b="1" dirty="0"/>
        </a:p>
      </dgm:t>
    </dgm:pt>
    <dgm:pt modelId="{3AF18722-5989-46DD-B507-1584970E75F4}" type="parTrans" cxnId="{B8B39B26-1F0F-4366-9211-B6FD681E1721}">
      <dgm:prSet/>
      <dgm:spPr/>
      <dgm:t>
        <a:bodyPr/>
        <a:lstStyle/>
        <a:p>
          <a:endParaRPr lang="ru-RU"/>
        </a:p>
      </dgm:t>
    </dgm:pt>
    <dgm:pt modelId="{0ED56679-6ABD-4D8F-8B8E-AB3448454227}" type="sibTrans" cxnId="{B8B39B26-1F0F-4366-9211-B6FD681E1721}">
      <dgm:prSet/>
      <dgm:spPr/>
      <dgm:t>
        <a:bodyPr/>
        <a:lstStyle/>
        <a:p>
          <a:endParaRPr lang="ru-RU"/>
        </a:p>
      </dgm:t>
    </dgm:pt>
    <dgm:pt modelId="{E29C1D9C-9BCB-434E-BDAB-817E1917845A}">
      <dgm:prSet phldrT="[Текст]" custT="1"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ru-RU" sz="2400" i="1" dirty="0" smtClean="0">
              <a:solidFill>
                <a:srgbClr val="FF0000"/>
              </a:solidFill>
            </a:rPr>
            <a:t>Устройства с прямым вводом</a:t>
          </a:r>
          <a:endParaRPr lang="ru-RU" sz="2400" i="1" dirty="0">
            <a:solidFill>
              <a:srgbClr val="FF0000"/>
            </a:solidFill>
          </a:endParaRPr>
        </a:p>
      </dgm:t>
    </dgm:pt>
    <dgm:pt modelId="{0989E165-979D-4134-862C-8B296AD80E48}" type="parTrans" cxnId="{6713ED29-B226-4921-86EF-44F2C7EA544E}">
      <dgm:prSet/>
      <dgm:spPr/>
      <dgm:t>
        <a:bodyPr/>
        <a:lstStyle/>
        <a:p>
          <a:endParaRPr lang="ru-RU"/>
        </a:p>
      </dgm:t>
    </dgm:pt>
    <dgm:pt modelId="{D3D3672C-426B-4E0F-9978-3FAC7646306A}" type="sibTrans" cxnId="{6713ED29-B226-4921-86EF-44F2C7EA544E}">
      <dgm:prSet/>
      <dgm:spPr/>
      <dgm:t>
        <a:bodyPr/>
        <a:lstStyle/>
        <a:p>
          <a:endParaRPr lang="ru-RU"/>
        </a:p>
      </dgm:t>
    </dgm:pt>
    <dgm:pt modelId="{68AA954C-A427-473E-B5CA-69B4FF68EF71}">
      <dgm:prSet phldrT="[Текст]" custT="1"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ru-RU" sz="2400" i="1" dirty="0" err="1" smtClean="0">
              <a:solidFill>
                <a:srgbClr val="FF0000"/>
              </a:solidFill>
            </a:rPr>
            <a:t>Манипуля-торы</a:t>
          </a:r>
          <a:endParaRPr lang="ru-RU" sz="2400" i="1" dirty="0">
            <a:solidFill>
              <a:srgbClr val="FF0000"/>
            </a:solidFill>
          </a:endParaRPr>
        </a:p>
      </dgm:t>
    </dgm:pt>
    <dgm:pt modelId="{21DDD15E-5274-4768-A29A-C744CEBF36CA}" type="parTrans" cxnId="{A2359A1C-3EB6-4B06-A9CB-AD143D1FC7D0}">
      <dgm:prSet/>
      <dgm:spPr/>
      <dgm:t>
        <a:bodyPr/>
        <a:lstStyle/>
        <a:p>
          <a:endParaRPr lang="ru-RU"/>
        </a:p>
      </dgm:t>
    </dgm:pt>
    <dgm:pt modelId="{8F315D58-21DE-440E-A51C-04D2157B0FC3}" type="sibTrans" cxnId="{A2359A1C-3EB6-4B06-A9CB-AD143D1FC7D0}">
      <dgm:prSet/>
      <dgm:spPr/>
      <dgm:t>
        <a:bodyPr/>
        <a:lstStyle/>
        <a:p>
          <a:endParaRPr lang="ru-RU"/>
        </a:p>
      </dgm:t>
    </dgm:pt>
    <dgm:pt modelId="{CD0B733C-4FD3-4BA5-8715-29E87F907807}">
      <dgm:prSet phldrT="[Текст]"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ru-RU" i="1" dirty="0" smtClean="0">
              <a:solidFill>
                <a:srgbClr val="FF0000"/>
              </a:solidFill>
            </a:rPr>
            <a:t>Распознавание речи</a:t>
          </a:r>
          <a:endParaRPr lang="ru-RU" i="1" dirty="0">
            <a:solidFill>
              <a:srgbClr val="FF0000"/>
            </a:solidFill>
          </a:endParaRPr>
        </a:p>
      </dgm:t>
    </dgm:pt>
    <dgm:pt modelId="{3103C64D-6487-464C-9485-6DBECCEBD210}" type="parTrans" cxnId="{AEDA5A17-BF63-405A-953E-A3F86D1F2F3A}">
      <dgm:prSet/>
      <dgm:spPr/>
      <dgm:t>
        <a:bodyPr/>
        <a:lstStyle/>
        <a:p>
          <a:endParaRPr lang="ru-RU"/>
        </a:p>
      </dgm:t>
    </dgm:pt>
    <dgm:pt modelId="{8AB43519-E9BA-4D3A-BE83-EFE0A536A062}" type="sibTrans" cxnId="{AEDA5A17-BF63-405A-953E-A3F86D1F2F3A}">
      <dgm:prSet/>
      <dgm:spPr/>
      <dgm:t>
        <a:bodyPr/>
        <a:lstStyle/>
        <a:p>
          <a:endParaRPr lang="ru-RU"/>
        </a:p>
      </dgm:t>
    </dgm:pt>
    <dgm:pt modelId="{3F2939FE-3DE4-458D-965A-0F20BFD44218}">
      <dgm:prSet phldrT="[Текст]" custT="1"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ru-RU" sz="2400" i="1" dirty="0" smtClean="0">
              <a:solidFill>
                <a:srgbClr val="FF0000"/>
              </a:solidFill>
            </a:rPr>
            <a:t>Устройства с клавиатурным вводом</a:t>
          </a:r>
          <a:endParaRPr lang="ru-RU" sz="2400" i="1" dirty="0">
            <a:solidFill>
              <a:srgbClr val="FF0000"/>
            </a:solidFill>
          </a:endParaRPr>
        </a:p>
      </dgm:t>
    </dgm:pt>
    <dgm:pt modelId="{5A0E38FD-49C0-4315-A44B-21D37F8606F2}" type="parTrans" cxnId="{63639BC3-23DB-4825-8A69-37492DA6EE1C}">
      <dgm:prSet/>
      <dgm:spPr/>
      <dgm:t>
        <a:bodyPr/>
        <a:lstStyle/>
        <a:p>
          <a:endParaRPr lang="ru-RU"/>
        </a:p>
      </dgm:t>
    </dgm:pt>
    <dgm:pt modelId="{23AEA8C6-AF03-42D4-8CC6-3FA8069D6C50}" type="sibTrans" cxnId="{63639BC3-23DB-4825-8A69-37492DA6EE1C}">
      <dgm:prSet/>
      <dgm:spPr/>
      <dgm:t>
        <a:bodyPr/>
        <a:lstStyle/>
        <a:p>
          <a:endParaRPr lang="ru-RU"/>
        </a:p>
      </dgm:t>
    </dgm:pt>
    <dgm:pt modelId="{465278A6-46F4-47CF-B430-49BBB0428107}">
      <dgm:prSet custT="1"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ru-RU" sz="2200" i="1" dirty="0" smtClean="0">
              <a:solidFill>
                <a:srgbClr val="FF0000"/>
              </a:solidFill>
            </a:rPr>
            <a:t>Устройства </a:t>
          </a:r>
          <a:r>
            <a:rPr lang="ru-RU" sz="2200" i="1" dirty="0" err="1" smtClean="0">
              <a:solidFill>
                <a:srgbClr val="FF0000"/>
              </a:solidFill>
            </a:rPr>
            <a:t>сканирова-ния</a:t>
          </a:r>
          <a:endParaRPr lang="ru-RU" sz="2200" i="1" dirty="0">
            <a:solidFill>
              <a:srgbClr val="FF0000"/>
            </a:solidFill>
          </a:endParaRPr>
        </a:p>
      </dgm:t>
    </dgm:pt>
    <dgm:pt modelId="{4E1DD19E-BE92-4A3F-8EF7-B44AFA5A4EE4}" type="parTrans" cxnId="{1A5891CD-4418-4D3F-BB53-F50856E5253C}">
      <dgm:prSet/>
      <dgm:spPr/>
      <dgm:t>
        <a:bodyPr/>
        <a:lstStyle/>
        <a:p>
          <a:endParaRPr lang="ru-RU"/>
        </a:p>
      </dgm:t>
    </dgm:pt>
    <dgm:pt modelId="{E1A1D46A-B42F-4399-90EB-21AE8D02D3A1}" type="sibTrans" cxnId="{1A5891CD-4418-4D3F-BB53-F50856E5253C}">
      <dgm:prSet/>
      <dgm:spPr/>
      <dgm:t>
        <a:bodyPr/>
        <a:lstStyle/>
        <a:p>
          <a:endParaRPr lang="ru-RU"/>
        </a:p>
      </dgm:t>
    </dgm:pt>
    <dgm:pt modelId="{E4593DD0-2D1B-45FF-82C8-3D2D009DEBED}">
      <dgm:prSet custT="1"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ru-RU" sz="2400" i="1" dirty="0" err="1" smtClean="0">
              <a:solidFill>
                <a:srgbClr val="FF0000"/>
              </a:solidFill>
            </a:rPr>
            <a:t>Сенсор-ные</a:t>
          </a:r>
          <a:r>
            <a:rPr lang="ru-RU" sz="1900" dirty="0" smtClean="0"/>
            <a:t> </a:t>
          </a:r>
          <a:endParaRPr lang="ru-RU" sz="1900" dirty="0"/>
        </a:p>
      </dgm:t>
    </dgm:pt>
    <dgm:pt modelId="{19D0D923-3264-4B5C-B16C-5BA01814CBA1}" type="parTrans" cxnId="{0185D090-142B-4A2B-B2F1-FD208231ABD1}">
      <dgm:prSet/>
      <dgm:spPr/>
      <dgm:t>
        <a:bodyPr/>
        <a:lstStyle/>
        <a:p>
          <a:endParaRPr lang="ru-RU"/>
        </a:p>
      </dgm:t>
    </dgm:pt>
    <dgm:pt modelId="{1150C987-8E67-483F-8605-9C98A46F9FC8}" type="sibTrans" cxnId="{0185D090-142B-4A2B-B2F1-FD208231ABD1}">
      <dgm:prSet/>
      <dgm:spPr/>
      <dgm:t>
        <a:bodyPr/>
        <a:lstStyle/>
        <a:p>
          <a:endParaRPr lang="ru-RU"/>
        </a:p>
      </dgm:t>
    </dgm:pt>
    <dgm:pt modelId="{6D3ECE12-B6F6-4D1B-908B-E7036E7501B3}" type="pres">
      <dgm:prSet presAssocID="{CF066AF6-5B56-4CD8-A16B-3A6628A655D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3349061-0AD0-4448-9BF4-F6D8D3781F8B}" type="pres">
      <dgm:prSet presAssocID="{22D5AC49-C0AA-4A9C-8598-3A4810A1630A}" presName="hierRoot1" presStyleCnt="0"/>
      <dgm:spPr/>
    </dgm:pt>
    <dgm:pt modelId="{23073C68-E180-4976-93F7-DB871B91B3EB}" type="pres">
      <dgm:prSet presAssocID="{22D5AC49-C0AA-4A9C-8598-3A4810A1630A}" presName="composite" presStyleCnt="0"/>
      <dgm:spPr/>
    </dgm:pt>
    <dgm:pt modelId="{7F855344-C1E4-4080-A751-F181359AB110}" type="pres">
      <dgm:prSet presAssocID="{22D5AC49-C0AA-4A9C-8598-3A4810A1630A}" presName="background" presStyleLbl="node0" presStyleIdx="0" presStyleCnt="1"/>
      <dgm:spPr/>
    </dgm:pt>
    <dgm:pt modelId="{5F7F69A2-2F78-4885-A999-54C83CE9476A}" type="pres">
      <dgm:prSet presAssocID="{22D5AC49-C0AA-4A9C-8598-3A4810A1630A}" presName="text" presStyleLbl="fgAcc0" presStyleIdx="0" presStyleCnt="1" custScaleX="125995" custScaleY="1460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4ACD966-1E06-454C-9DB9-F706BA95664D}" type="pres">
      <dgm:prSet presAssocID="{22D5AC49-C0AA-4A9C-8598-3A4810A1630A}" presName="hierChild2" presStyleCnt="0"/>
      <dgm:spPr/>
    </dgm:pt>
    <dgm:pt modelId="{726AB63A-53D4-4556-B58E-02C967F7400C}" type="pres">
      <dgm:prSet presAssocID="{0989E165-979D-4134-862C-8B296AD80E48}" presName="Name10" presStyleLbl="parChTrans1D2" presStyleIdx="0" presStyleCnt="2"/>
      <dgm:spPr/>
      <dgm:t>
        <a:bodyPr/>
        <a:lstStyle/>
        <a:p>
          <a:endParaRPr lang="ru-RU"/>
        </a:p>
      </dgm:t>
    </dgm:pt>
    <dgm:pt modelId="{8972E934-C655-4BCD-B420-E7245C1BBDEC}" type="pres">
      <dgm:prSet presAssocID="{E29C1D9C-9BCB-434E-BDAB-817E1917845A}" presName="hierRoot2" presStyleCnt="0"/>
      <dgm:spPr/>
    </dgm:pt>
    <dgm:pt modelId="{FB6CB16E-9E76-4B72-B147-E8D387137582}" type="pres">
      <dgm:prSet presAssocID="{E29C1D9C-9BCB-434E-BDAB-817E1917845A}" presName="composite2" presStyleCnt="0"/>
      <dgm:spPr/>
    </dgm:pt>
    <dgm:pt modelId="{2538A7BC-64DE-4263-B6DF-DB82FC11BCA3}" type="pres">
      <dgm:prSet presAssocID="{E29C1D9C-9BCB-434E-BDAB-817E1917845A}" presName="background2" presStyleLbl="node2" presStyleIdx="0" presStyleCnt="2"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E103EA96-D8AD-4B9D-BDAB-136050639FA2}" type="pres">
      <dgm:prSet presAssocID="{E29C1D9C-9BCB-434E-BDAB-817E1917845A}" presName="text2" presStyleLbl="fgAcc2" presStyleIdx="0" presStyleCnt="2" custScaleX="173582" custScaleY="1653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6E4EF67-EB1A-47E8-8DB8-B80E3B427C67}" type="pres">
      <dgm:prSet presAssocID="{E29C1D9C-9BCB-434E-BDAB-817E1917845A}" presName="hierChild3" presStyleCnt="0"/>
      <dgm:spPr/>
    </dgm:pt>
    <dgm:pt modelId="{35B06AA9-7CB0-4B2F-A31B-4EF2E3093914}" type="pres">
      <dgm:prSet presAssocID="{21DDD15E-5274-4768-A29A-C744CEBF36CA}" presName="Name17" presStyleLbl="parChTrans1D3" presStyleIdx="0" presStyleCnt="4"/>
      <dgm:spPr/>
      <dgm:t>
        <a:bodyPr/>
        <a:lstStyle/>
        <a:p>
          <a:endParaRPr lang="ru-RU"/>
        </a:p>
      </dgm:t>
    </dgm:pt>
    <dgm:pt modelId="{F17F1F72-FFE8-42E1-9AAA-1B194567D825}" type="pres">
      <dgm:prSet presAssocID="{68AA954C-A427-473E-B5CA-69B4FF68EF71}" presName="hierRoot3" presStyleCnt="0"/>
      <dgm:spPr/>
    </dgm:pt>
    <dgm:pt modelId="{A7305DF6-4F04-422B-80B9-8F522E290043}" type="pres">
      <dgm:prSet presAssocID="{68AA954C-A427-473E-B5CA-69B4FF68EF71}" presName="composite3" presStyleCnt="0"/>
      <dgm:spPr/>
    </dgm:pt>
    <dgm:pt modelId="{635BE2F8-4A3D-47E6-8DF9-C8AFB9E4FE98}" type="pres">
      <dgm:prSet presAssocID="{68AA954C-A427-473E-B5CA-69B4FF68EF71}" presName="background3" presStyleLbl="node3" presStyleIdx="0" presStyleCnt="4"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414E253D-79E3-42C0-8B32-E64FEF49CD72}" type="pres">
      <dgm:prSet presAssocID="{68AA954C-A427-473E-B5CA-69B4FF68EF71}" presName="text3" presStyleLbl="fgAcc3" presStyleIdx="0" presStyleCnt="4" custScaleX="12088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D31CE4-F19A-4334-9C86-E420D397099F}" type="pres">
      <dgm:prSet presAssocID="{68AA954C-A427-473E-B5CA-69B4FF68EF71}" presName="hierChild4" presStyleCnt="0"/>
      <dgm:spPr/>
    </dgm:pt>
    <dgm:pt modelId="{F30DAE24-7D2F-46D1-B9EB-3F72ABC9BB46}" type="pres">
      <dgm:prSet presAssocID="{19D0D923-3264-4B5C-B16C-5BA01814CBA1}" presName="Name17" presStyleLbl="parChTrans1D3" presStyleIdx="1" presStyleCnt="4"/>
      <dgm:spPr/>
      <dgm:t>
        <a:bodyPr/>
        <a:lstStyle/>
        <a:p>
          <a:endParaRPr lang="ru-RU"/>
        </a:p>
      </dgm:t>
    </dgm:pt>
    <dgm:pt modelId="{9C4BFC83-CCCD-48DB-95D4-90549BFF170B}" type="pres">
      <dgm:prSet presAssocID="{E4593DD0-2D1B-45FF-82C8-3D2D009DEBED}" presName="hierRoot3" presStyleCnt="0"/>
      <dgm:spPr/>
    </dgm:pt>
    <dgm:pt modelId="{A2E86B6B-354B-4754-8AF5-3549B8DA7D98}" type="pres">
      <dgm:prSet presAssocID="{E4593DD0-2D1B-45FF-82C8-3D2D009DEBED}" presName="composite3" presStyleCnt="0"/>
      <dgm:spPr/>
    </dgm:pt>
    <dgm:pt modelId="{540742BB-4838-4D00-A19C-268AB63B72C0}" type="pres">
      <dgm:prSet presAssocID="{E4593DD0-2D1B-45FF-82C8-3D2D009DEBED}" presName="background3" presStyleLbl="node3" presStyleIdx="1" presStyleCnt="4"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3C978CF7-4566-4EF5-95E1-8E20C34910FD}" type="pres">
      <dgm:prSet presAssocID="{E4593DD0-2D1B-45FF-82C8-3D2D009DEBED}" presName="text3" presStyleLbl="fgAcc3" presStyleIdx="1" presStyleCnt="4" custScaleX="1055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5A05E4-C20F-4EBB-BD5E-F25D17C7D06C}" type="pres">
      <dgm:prSet presAssocID="{E4593DD0-2D1B-45FF-82C8-3D2D009DEBED}" presName="hierChild4" presStyleCnt="0"/>
      <dgm:spPr/>
    </dgm:pt>
    <dgm:pt modelId="{38E3B1A6-36D7-43D6-99DD-22E88DB01695}" type="pres">
      <dgm:prSet presAssocID="{4E1DD19E-BE92-4A3F-8EF7-B44AFA5A4EE4}" presName="Name17" presStyleLbl="parChTrans1D3" presStyleIdx="2" presStyleCnt="4"/>
      <dgm:spPr/>
      <dgm:t>
        <a:bodyPr/>
        <a:lstStyle/>
        <a:p>
          <a:endParaRPr lang="ru-RU"/>
        </a:p>
      </dgm:t>
    </dgm:pt>
    <dgm:pt modelId="{62108FB2-0B8B-4F23-B0D7-12C255332CD2}" type="pres">
      <dgm:prSet presAssocID="{465278A6-46F4-47CF-B430-49BBB0428107}" presName="hierRoot3" presStyleCnt="0"/>
      <dgm:spPr/>
    </dgm:pt>
    <dgm:pt modelId="{90F593F4-A977-4B0F-832D-491E738842D4}" type="pres">
      <dgm:prSet presAssocID="{465278A6-46F4-47CF-B430-49BBB0428107}" presName="composite3" presStyleCnt="0"/>
      <dgm:spPr/>
    </dgm:pt>
    <dgm:pt modelId="{8A918D42-4BDF-4DB3-83EB-F60446068A7D}" type="pres">
      <dgm:prSet presAssocID="{465278A6-46F4-47CF-B430-49BBB0428107}" presName="background3" presStyleLbl="node3" presStyleIdx="2" presStyleCnt="4"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CE4749FB-552F-4D1D-9CDC-A9C1659D75BE}" type="pres">
      <dgm:prSet presAssocID="{465278A6-46F4-47CF-B430-49BBB0428107}" presName="text3" presStyleLbl="fgAcc3" presStyleIdx="2" presStyleCnt="4" custScaleX="115926" custLinFactNeighborX="-424" custLinFactNeighborY="-39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7E07AB-D9C7-4D16-8EDC-C3F5F3062B85}" type="pres">
      <dgm:prSet presAssocID="{465278A6-46F4-47CF-B430-49BBB0428107}" presName="hierChild4" presStyleCnt="0"/>
      <dgm:spPr/>
    </dgm:pt>
    <dgm:pt modelId="{F9753516-D162-4B6B-ACC9-B4F05459AC66}" type="pres">
      <dgm:prSet presAssocID="{3103C64D-6487-464C-9485-6DBECCEBD210}" presName="Name17" presStyleLbl="parChTrans1D3" presStyleIdx="3" presStyleCnt="4"/>
      <dgm:spPr/>
      <dgm:t>
        <a:bodyPr/>
        <a:lstStyle/>
        <a:p>
          <a:endParaRPr lang="ru-RU"/>
        </a:p>
      </dgm:t>
    </dgm:pt>
    <dgm:pt modelId="{1DA4B0DF-C3CD-4836-9E6A-C4F3B912CE69}" type="pres">
      <dgm:prSet presAssocID="{CD0B733C-4FD3-4BA5-8715-29E87F907807}" presName="hierRoot3" presStyleCnt="0"/>
      <dgm:spPr/>
    </dgm:pt>
    <dgm:pt modelId="{C79D61E4-F349-4AE7-94EF-B87557CBD46F}" type="pres">
      <dgm:prSet presAssocID="{CD0B733C-4FD3-4BA5-8715-29E87F907807}" presName="composite3" presStyleCnt="0"/>
      <dgm:spPr/>
    </dgm:pt>
    <dgm:pt modelId="{6F25C279-4083-4A95-8F66-3F920937C034}" type="pres">
      <dgm:prSet presAssocID="{CD0B733C-4FD3-4BA5-8715-29E87F907807}" presName="background3" presStyleLbl="node3" presStyleIdx="3" presStyleCnt="4"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53BFDE17-7890-4202-ADB0-E87C42D53AC5}" type="pres">
      <dgm:prSet presAssocID="{CD0B733C-4FD3-4BA5-8715-29E87F907807}" presName="text3" presStyleLbl="fgAcc3" presStyleIdx="3" presStyleCnt="4" custScaleX="1613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A4E6B35-537D-4E2E-B7BA-B660D2F687F5}" type="pres">
      <dgm:prSet presAssocID="{CD0B733C-4FD3-4BA5-8715-29E87F907807}" presName="hierChild4" presStyleCnt="0"/>
      <dgm:spPr/>
    </dgm:pt>
    <dgm:pt modelId="{F7721D03-A782-4A5F-9388-3F53C53BD0B3}" type="pres">
      <dgm:prSet presAssocID="{5A0E38FD-49C0-4315-A44B-21D37F8606F2}" presName="Name10" presStyleLbl="parChTrans1D2" presStyleIdx="1" presStyleCnt="2"/>
      <dgm:spPr/>
      <dgm:t>
        <a:bodyPr/>
        <a:lstStyle/>
        <a:p>
          <a:endParaRPr lang="ru-RU"/>
        </a:p>
      </dgm:t>
    </dgm:pt>
    <dgm:pt modelId="{95237C17-2773-4822-803A-238B1FA0F4C8}" type="pres">
      <dgm:prSet presAssocID="{3F2939FE-3DE4-458D-965A-0F20BFD44218}" presName="hierRoot2" presStyleCnt="0"/>
      <dgm:spPr/>
    </dgm:pt>
    <dgm:pt modelId="{5E11D3A2-C636-4D6B-BFA7-1821A5936C9D}" type="pres">
      <dgm:prSet presAssocID="{3F2939FE-3DE4-458D-965A-0F20BFD44218}" presName="composite2" presStyleCnt="0"/>
      <dgm:spPr/>
    </dgm:pt>
    <dgm:pt modelId="{E28FAB1E-C311-4699-9F8B-C9C56A4DEFC2}" type="pres">
      <dgm:prSet presAssocID="{3F2939FE-3DE4-458D-965A-0F20BFD44218}" presName="background2" presStyleLbl="node2" presStyleIdx="1" presStyleCnt="2"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FB22C799-60B6-4177-9447-71080DC2C32A}" type="pres">
      <dgm:prSet presAssocID="{3F2939FE-3DE4-458D-965A-0F20BFD44218}" presName="text2" presStyleLbl="fgAcc2" presStyleIdx="1" presStyleCnt="2" custScaleX="162718" custScaleY="1627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473D3E-4B14-44C6-957A-3E934DE22BDD}" type="pres">
      <dgm:prSet presAssocID="{3F2939FE-3DE4-458D-965A-0F20BFD44218}" presName="hierChild3" presStyleCnt="0"/>
      <dgm:spPr/>
    </dgm:pt>
  </dgm:ptLst>
  <dgm:cxnLst>
    <dgm:cxn modelId="{6713ED29-B226-4921-86EF-44F2C7EA544E}" srcId="{22D5AC49-C0AA-4A9C-8598-3A4810A1630A}" destId="{E29C1D9C-9BCB-434E-BDAB-817E1917845A}" srcOrd="0" destOrd="0" parTransId="{0989E165-979D-4134-862C-8B296AD80E48}" sibTransId="{D3D3672C-426B-4E0F-9978-3FAC7646306A}"/>
    <dgm:cxn modelId="{AEDA5A17-BF63-405A-953E-A3F86D1F2F3A}" srcId="{E29C1D9C-9BCB-434E-BDAB-817E1917845A}" destId="{CD0B733C-4FD3-4BA5-8715-29E87F907807}" srcOrd="3" destOrd="0" parTransId="{3103C64D-6487-464C-9485-6DBECCEBD210}" sibTransId="{8AB43519-E9BA-4D3A-BE83-EFE0A536A062}"/>
    <dgm:cxn modelId="{0185D090-142B-4A2B-B2F1-FD208231ABD1}" srcId="{E29C1D9C-9BCB-434E-BDAB-817E1917845A}" destId="{E4593DD0-2D1B-45FF-82C8-3D2D009DEBED}" srcOrd="1" destOrd="0" parTransId="{19D0D923-3264-4B5C-B16C-5BA01814CBA1}" sibTransId="{1150C987-8E67-483F-8605-9C98A46F9FC8}"/>
    <dgm:cxn modelId="{AC2AE5D8-92A7-4A7C-AE6A-E3D1DACB594B}" type="presOf" srcId="{22D5AC49-C0AA-4A9C-8598-3A4810A1630A}" destId="{5F7F69A2-2F78-4885-A999-54C83CE9476A}" srcOrd="0" destOrd="0" presId="urn:microsoft.com/office/officeart/2005/8/layout/hierarchy1"/>
    <dgm:cxn modelId="{A2359A1C-3EB6-4B06-A9CB-AD143D1FC7D0}" srcId="{E29C1D9C-9BCB-434E-BDAB-817E1917845A}" destId="{68AA954C-A427-473E-B5CA-69B4FF68EF71}" srcOrd="0" destOrd="0" parTransId="{21DDD15E-5274-4768-A29A-C744CEBF36CA}" sibTransId="{8F315D58-21DE-440E-A51C-04D2157B0FC3}"/>
    <dgm:cxn modelId="{37883252-741F-49F3-9DDE-1F131FF938E6}" type="presOf" srcId="{E29C1D9C-9BCB-434E-BDAB-817E1917845A}" destId="{E103EA96-D8AD-4B9D-BDAB-136050639FA2}" srcOrd="0" destOrd="0" presId="urn:microsoft.com/office/officeart/2005/8/layout/hierarchy1"/>
    <dgm:cxn modelId="{A6A0997A-24D5-450A-9E7B-A5B39F0D1482}" type="presOf" srcId="{3103C64D-6487-464C-9485-6DBECCEBD210}" destId="{F9753516-D162-4B6B-ACC9-B4F05459AC66}" srcOrd="0" destOrd="0" presId="urn:microsoft.com/office/officeart/2005/8/layout/hierarchy1"/>
    <dgm:cxn modelId="{5FFC84CC-C8E5-4F86-8053-BB1FC5B57FED}" type="presOf" srcId="{3F2939FE-3DE4-458D-965A-0F20BFD44218}" destId="{FB22C799-60B6-4177-9447-71080DC2C32A}" srcOrd="0" destOrd="0" presId="urn:microsoft.com/office/officeart/2005/8/layout/hierarchy1"/>
    <dgm:cxn modelId="{28111810-E63A-4F8F-A11B-CE29C9E34430}" type="presOf" srcId="{CF066AF6-5B56-4CD8-A16B-3A6628A655DF}" destId="{6D3ECE12-B6F6-4D1B-908B-E7036E7501B3}" srcOrd="0" destOrd="0" presId="urn:microsoft.com/office/officeart/2005/8/layout/hierarchy1"/>
    <dgm:cxn modelId="{1A5891CD-4418-4D3F-BB53-F50856E5253C}" srcId="{E29C1D9C-9BCB-434E-BDAB-817E1917845A}" destId="{465278A6-46F4-47CF-B430-49BBB0428107}" srcOrd="2" destOrd="0" parTransId="{4E1DD19E-BE92-4A3F-8EF7-B44AFA5A4EE4}" sibTransId="{E1A1D46A-B42F-4399-90EB-21AE8D02D3A1}"/>
    <dgm:cxn modelId="{D20F84C6-AF99-403D-8E70-D09F21471B59}" type="presOf" srcId="{21DDD15E-5274-4768-A29A-C744CEBF36CA}" destId="{35B06AA9-7CB0-4B2F-A31B-4EF2E3093914}" srcOrd="0" destOrd="0" presId="urn:microsoft.com/office/officeart/2005/8/layout/hierarchy1"/>
    <dgm:cxn modelId="{44D16EAD-8B39-4158-874C-FA96B86C8431}" type="presOf" srcId="{5A0E38FD-49C0-4315-A44B-21D37F8606F2}" destId="{F7721D03-A782-4A5F-9388-3F53C53BD0B3}" srcOrd="0" destOrd="0" presId="urn:microsoft.com/office/officeart/2005/8/layout/hierarchy1"/>
    <dgm:cxn modelId="{BCAD5E80-0733-421F-A601-8DA097D45BA1}" type="presOf" srcId="{0989E165-979D-4134-862C-8B296AD80E48}" destId="{726AB63A-53D4-4556-B58E-02C967F7400C}" srcOrd="0" destOrd="0" presId="urn:microsoft.com/office/officeart/2005/8/layout/hierarchy1"/>
    <dgm:cxn modelId="{63639BC3-23DB-4825-8A69-37492DA6EE1C}" srcId="{22D5AC49-C0AA-4A9C-8598-3A4810A1630A}" destId="{3F2939FE-3DE4-458D-965A-0F20BFD44218}" srcOrd="1" destOrd="0" parTransId="{5A0E38FD-49C0-4315-A44B-21D37F8606F2}" sibTransId="{23AEA8C6-AF03-42D4-8CC6-3FA8069D6C50}"/>
    <dgm:cxn modelId="{E1BC467B-DCBB-486F-B5BE-B91A8150CF28}" type="presOf" srcId="{4E1DD19E-BE92-4A3F-8EF7-B44AFA5A4EE4}" destId="{38E3B1A6-36D7-43D6-99DD-22E88DB01695}" srcOrd="0" destOrd="0" presId="urn:microsoft.com/office/officeart/2005/8/layout/hierarchy1"/>
    <dgm:cxn modelId="{906B7604-1786-464C-A375-EB69F53F76B5}" type="presOf" srcId="{19D0D923-3264-4B5C-B16C-5BA01814CBA1}" destId="{F30DAE24-7D2F-46D1-B9EB-3F72ABC9BB46}" srcOrd="0" destOrd="0" presId="urn:microsoft.com/office/officeart/2005/8/layout/hierarchy1"/>
    <dgm:cxn modelId="{9006B6DA-3932-4701-8C3E-2CC4944316FE}" type="presOf" srcId="{E4593DD0-2D1B-45FF-82C8-3D2D009DEBED}" destId="{3C978CF7-4566-4EF5-95E1-8E20C34910FD}" srcOrd="0" destOrd="0" presId="urn:microsoft.com/office/officeart/2005/8/layout/hierarchy1"/>
    <dgm:cxn modelId="{58D4E906-BB7E-46B7-B785-BA5392A28992}" type="presOf" srcId="{68AA954C-A427-473E-B5CA-69B4FF68EF71}" destId="{414E253D-79E3-42C0-8B32-E64FEF49CD72}" srcOrd="0" destOrd="0" presId="urn:microsoft.com/office/officeart/2005/8/layout/hierarchy1"/>
    <dgm:cxn modelId="{1F649EFD-90B4-43AF-A7C4-E2C4E530D6DF}" type="presOf" srcId="{CD0B733C-4FD3-4BA5-8715-29E87F907807}" destId="{53BFDE17-7890-4202-ADB0-E87C42D53AC5}" srcOrd="0" destOrd="0" presId="urn:microsoft.com/office/officeart/2005/8/layout/hierarchy1"/>
    <dgm:cxn modelId="{B8B39B26-1F0F-4366-9211-B6FD681E1721}" srcId="{CF066AF6-5B56-4CD8-A16B-3A6628A655DF}" destId="{22D5AC49-C0AA-4A9C-8598-3A4810A1630A}" srcOrd="0" destOrd="0" parTransId="{3AF18722-5989-46DD-B507-1584970E75F4}" sibTransId="{0ED56679-6ABD-4D8F-8B8E-AB3448454227}"/>
    <dgm:cxn modelId="{0E5AA838-00D9-43AD-BDEF-A163F02716A0}" type="presOf" srcId="{465278A6-46F4-47CF-B430-49BBB0428107}" destId="{CE4749FB-552F-4D1D-9CDC-A9C1659D75BE}" srcOrd="0" destOrd="0" presId="urn:microsoft.com/office/officeart/2005/8/layout/hierarchy1"/>
    <dgm:cxn modelId="{3E33ABFD-86CE-42CE-B326-78C28A068141}" type="presParOf" srcId="{6D3ECE12-B6F6-4D1B-908B-E7036E7501B3}" destId="{E3349061-0AD0-4448-9BF4-F6D8D3781F8B}" srcOrd="0" destOrd="0" presId="urn:microsoft.com/office/officeart/2005/8/layout/hierarchy1"/>
    <dgm:cxn modelId="{B6928764-84F2-4EFA-86AC-A645C227C732}" type="presParOf" srcId="{E3349061-0AD0-4448-9BF4-F6D8D3781F8B}" destId="{23073C68-E180-4976-93F7-DB871B91B3EB}" srcOrd="0" destOrd="0" presId="urn:microsoft.com/office/officeart/2005/8/layout/hierarchy1"/>
    <dgm:cxn modelId="{B477727B-2C70-47F1-9319-440BF1333B85}" type="presParOf" srcId="{23073C68-E180-4976-93F7-DB871B91B3EB}" destId="{7F855344-C1E4-4080-A751-F181359AB110}" srcOrd="0" destOrd="0" presId="urn:microsoft.com/office/officeart/2005/8/layout/hierarchy1"/>
    <dgm:cxn modelId="{D0C55838-7017-46BC-B5E0-C7520AE5A8FF}" type="presParOf" srcId="{23073C68-E180-4976-93F7-DB871B91B3EB}" destId="{5F7F69A2-2F78-4885-A999-54C83CE9476A}" srcOrd="1" destOrd="0" presId="urn:microsoft.com/office/officeart/2005/8/layout/hierarchy1"/>
    <dgm:cxn modelId="{59310043-5ABD-4826-B226-5565047F4CF0}" type="presParOf" srcId="{E3349061-0AD0-4448-9BF4-F6D8D3781F8B}" destId="{24ACD966-1E06-454C-9DB9-F706BA95664D}" srcOrd="1" destOrd="0" presId="urn:microsoft.com/office/officeart/2005/8/layout/hierarchy1"/>
    <dgm:cxn modelId="{CBFE5392-49B3-4285-8792-808972702F70}" type="presParOf" srcId="{24ACD966-1E06-454C-9DB9-F706BA95664D}" destId="{726AB63A-53D4-4556-B58E-02C967F7400C}" srcOrd="0" destOrd="0" presId="urn:microsoft.com/office/officeart/2005/8/layout/hierarchy1"/>
    <dgm:cxn modelId="{6606BA5B-9B82-4483-AACE-C285E7CDFAB7}" type="presParOf" srcId="{24ACD966-1E06-454C-9DB9-F706BA95664D}" destId="{8972E934-C655-4BCD-B420-E7245C1BBDEC}" srcOrd="1" destOrd="0" presId="urn:microsoft.com/office/officeart/2005/8/layout/hierarchy1"/>
    <dgm:cxn modelId="{66873130-6ED0-4ACC-8B5F-75D1EF0A1425}" type="presParOf" srcId="{8972E934-C655-4BCD-B420-E7245C1BBDEC}" destId="{FB6CB16E-9E76-4B72-B147-E8D387137582}" srcOrd="0" destOrd="0" presId="urn:microsoft.com/office/officeart/2005/8/layout/hierarchy1"/>
    <dgm:cxn modelId="{88358544-CCEE-4338-98D5-1D035B138191}" type="presParOf" srcId="{FB6CB16E-9E76-4B72-B147-E8D387137582}" destId="{2538A7BC-64DE-4263-B6DF-DB82FC11BCA3}" srcOrd="0" destOrd="0" presId="urn:microsoft.com/office/officeart/2005/8/layout/hierarchy1"/>
    <dgm:cxn modelId="{AAAB38BD-6F7B-4EF1-92FC-665E6A7C80AE}" type="presParOf" srcId="{FB6CB16E-9E76-4B72-B147-E8D387137582}" destId="{E103EA96-D8AD-4B9D-BDAB-136050639FA2}" srcOrd="1" destOrd="0" presId="urn:microsoft.com/office/officeart/2005/8/layout/hierarchy1"/>
    <dgm:cxn modelId="{26DF24A7-547E-417F-903A-F14E1704FC40}" type="presParOf" srcId="{8972E934-C655-4BCD-B420-E7245C1BBDEC}" destId="{46E4EF67-EB1A-47E8-8DB8-B80E3B427C67}" srcOrd="1" destOrd="0" presId="urn:microsoft.com/office/officeart/2005/8/layout/hierarchy1"/>
    <dgm:cxn modelId="{0AC5247F-B7D9-45B6-874E-9C474F7DD503}" type="presParOf" srcId="{46E4EF67-EB1A-47E8-8DB8-B80E3B427C67}" destId="{35B06AA9-7CB0-4B2F-A31B-4EF2E3093914}" srcOrd="0" destOrd="0" presId="urn:microsoft.com/office/officeart/2005/8/layout/hierarchy1"/>
    <dgm:cxn modelId="{D033A7D7-2F6E-4669-97E5-0835A083A826}" type="presParOf" srcId="{46E4EF67-EB1A-47E8-8DB8-B80E3B427C67}" destId="{F17F1F72-FFE8-42E1-9AAA-1B194567D825}" srcOrd="1" destOrd="0" presId="urn:microsoft.com/office/officeart/2005/8/layout/hierarchy1"/>
    <dgm:cxn modelId="{E3FEB17A-B9FF-42C4-9E86-5FFCB7B9BA3D}" type="presParOf" srcId="{F17F1F72-FFE8-42E1-9AAA-1B194567D825}" destId="{A7305DF6-4F04-422B-80B9-8F522E290043}" srcOrd="0" destOrd="0" presId="urn:microsoft.com/office/officeart/2005/8/layout/hierarchy1"/>
    <dgm:cxn modelId="{31997E5E-5AD1-459C-968E-33CCC2F01755}" type="presParOf" srcId="{A7305DF6-4F04-422B-80B9-8F522E290043}" destId="{635BE2F8-4A3D-47E6-8DF9-C8AFB9E4FE98}" srcOrd="0" destOrd="0" presId="urn:microsoft.com/office/officeart/2005/8/layout/hierarchy1"/>
    <dgm:cxn modelId="{D3C6D20F-7B12-4D39-A100-E673DAACF67E}" type="presParOf" srcId="{A7305DF6-4F04-422B-80B9-8F522E290043}" destId="{414E253D-79E3-42C0-8B32-E64FEF49CD72}" srcOrd="1" destOrd="0" presId="urn:microsoft.com/office/officeart/2005/8/layout/hierarchy1"/>
    <dgm:cxn modelId="{D1A9ABE7-76FF-4225-BB90-168425C0BE8D}" type="presParOf" srcId="{F17F1F72-FFE8-42E1-9AAA-1B194567D825}" destId="{E7D31CE4-F19A-4334-9C86-E420D397099F}" srcOrd="1" destOrd="0" presId="urn:microsoft.com/office/officeart/2005/8/layout/hierarchy1"/>
    <dgm:cxn modelId="{D21FBC25-706E-4E01-BF8D-4A35142146DF}" type="presParOf" srcId="{46E4EF67-EB1A-47E8-8DB8-B80E3B427C67}" destId="{F30DAE24-7D2F-46D1-B9EB-3F72ABC9BB46}" srcOrd="2" destOrd="0" presId="urn:microsoft.com/office/officeart/2005/8/layout/hierarchy1"/>
    <dgm:cxn modelId="{93718F96-90AE-45E0-9972-82EA917864E7}" type="presParOf" srcId="{46E4EF67-EB1A-47E8-8DB8-B80E3B427C67}" destId="{9C4BFC83-CCCD-48DB-95D4-90549BFF170B}" srcOrd="3" destOrd="0" presId="urn:microsoft.com/office/officeart/2005/8/layout/hierarchy1"/>
    <dgm:cxn modelId="{602EA4CC-6B47-4840-A205-0DB7C6E26051}" type="presParOf" srcId="{9C4BFC83-CCCD-48DB-95D4-90549BFF170B}" destId="{A2E86B6B-354B-4754-8AF5-3549B8DA7D98}" srcOrd="0" destOrd="0" presId="urn:microsoft.com/office/officeart/2005/8/layout/hierarchy1"/>
    <dgm:cxn modelId="{0BA388CE-E540-4A58-94DC-CEAEF087D318}" type="presParOf" srcId="{A2E86B6B-354B-4754-8AF5-3549B8DA7D98}" destId="{540742BB-4838-4D00-A19C-268AB63B72C0}" srcOrd="0" destOrd="0" presId="urn:microsoft.com/office/officeart/2005/8/layout/hierarchy1"/>
    <dgm:cxn modelId="{DA9B6D85-CFC9-4C1B-AD1C-CD35330D4BDB}" type="presParOf" srcId="{A2E86B6B-354B-4754-8AF5-3549B8DA7D98}" destId="{3C978CF7-4566-4EF5-95E1-8E20C34910FD}" srcOrd="1" destOrd="0" presId="urn:microsoft.com/office/officeart/2005/8/layout/hierarchy1"/>
    <dgm:cxn modelId="{CD51A212-F65D-4FD8-A5FD-F936D6D43E0A}" type="presParOf" srcId="{9C4BFC83-CCCD-48DB-95D4-90549BFF170B}" destId="{335A05E4-C20F-4EBB-BD5E-F25D17C7D06C}" srcOrd="1" destOrd="0" presId="urn:microsoft.com/office/officeart/2005/8/layout/hierarchy1"/>
    <dgm:cxn modelId="{654A6A86-CB20-40C4-9730-081012EC0DA9}" type="presParOf" srcId="{46E4EF67-EB1A-47E8-8DB8-B80E3B427C67}" destId="{38E3B1A6-36D7-43D6-99DD-22E88DB01695}" srcOrd="4" destOrd="0" presId="urn:microsoft.com/office/officeart/2005/8/layout/hierarchy1"/>
    <dgm:cxn modelId="{9B8CA1B4-3485-41BA-89FC-2D50F1D20B4D}" type="presParOf" srcId="{46E4EF67-EB1A-47E8-8DB8-B80E3B427C67}" destId="{62108FB2-0B8B-4F23-B0D7-12C255332CD2}" srcOrd="5" destOrd="0" presId="urn:microsoft.com/office/officeart/2005/8/layout/hierarchy1"/>
    <dgm:cxn modelId="{6A4109DF-02C2-47A9-9309-DD73096A6999}" type="presParOf" srcId="{62108FB2-0B8B-4F23-B0D7-12C255332CD2}" destId="{90F593F4-A977-4B0F-832D-491E738842D4}" srcOrd="0" destOrd="0" presId="urn:microsoft.com/office/officeart/2005/8/layout/hierarchy1"/>
    <dgm:cxn modelId="{9C75DDFB-DC21-4048-B059-0B97206963E9}" type="presParOf" srcId="{90F593F4-A977-4B0F-832D-491E738842D4}" destId="{8A918D42-4BDF-4DB3-83EB-F60446068A7D}" srcOrd="0" destOrd="0" presId="urn:microsoft.com/office/officeart/2005/8/layout/hierarchy1"/>
    <dgm:cxn modelId="{C9AC2F5F-5576-45D1-B3E5-E30FADDE7D6E}" type="presParOf" srcId="{90F593F4-A977-4B0F-832D-491E738842D4}" destId="{CE4749FB-552F-4D1D-9CDC-A9C1659D75BE}" srcOrd="1" destOrd="0" presId="urn:microsoft.com/office/officeart/2005/8/layout/hierarchy1"/>
    <dgm:cxn modelId="{1311EB51-02EF-482F-9EA6-DAF4F49B4C7B}" type="presParOf" srcId="{62108FB2-0B8B-4F23-B0D7-12C255332CD2}" destId="{1F7E07AB-D9C7-4D16-8EDC-C3F5F3062B85}" srcOrd="1" destOrd="0" presId="urn:microsoft.com/office/officeart/2005/8/layout/hierarchy1"/>
    <dgm:cxn modelId="{C51B6F41-844D-4787-A55F-0C7BBD22AE2F}" type="presParOf" srcId="{46E4EF67-EB1A-47E8-8DB8-B80E3B427C67}" destId="{F9753516-D162-4B6B-ACC9-B4F05459AC66}" srcOrd="6" destOrd="0" presId="urn:microsoft.com/office/officeart/2005/8/layout/hierarchy1"/>
    <dgm:cxn modelId="{24C28EC9-3405-404C-BD1D-07446317B9A8}" type="presParOf" srcId="{46E4EF67-EB1A-47E8-8DB8-B80E3B427C67}" destId="{1DA4B0DF-C3CD-4836-9E6A-C4F3B912CE69}" srcOrd="7" destOrd="0" presId="urn:microsoft.com/office/officeart/2005/8/layout/hierarchy1"/>
    <dgm:cxn modelId="{51176C50-B8BE-4CC1-992A-0CE9E3057892}" type="presParOf" srcId="{1DA4B0DF-C3CD-4836-9E6A-C4F3B912CE69}" destId="{C79D61E4-F349-4AE7-94EF-B87557CBD46F}" srcOrd="0" destOrd="0" presId="urn:microsoft.com/office/officeart/2005/8/layout/hierarchy1"/>
    <dgm:cxn modelId="{74E55DA2-680C-4A65-9E69-12033FE89C67}" type="presParOf" srcId="{C79D61E4-F349-4AE7-94EF-B87557CBD46F}" destId="{6F25C279-4083-4A95-8F66-3F920937C034}" srcOrd="0" destOrd="0" presId="urn:microsoft.com/office/officeart/2005/8/layout/hierarchy1"/>
    <dgm:cxn modelId="{DB92FFB6-32E0-440D-AF6D-805F98B3BBA1}" type="presParOf" srcId="{C79D61E4-F349-4AE7-94EF-B87557CBD46F}" destId="{53BFDE17-7890-4202-ADB0-E87C42D53AC5}" srcOrd="1" destOrd="0" presId="urn:microsoft.com/office/officeart/2005/8/layout/hierarchy1"/>
    <dgm:cxn modelId="{D560587E-1D21-46DA-9FE2-A5D28165CB72}" type="presParOf" srcId="{1DA4B0DF-C3CD-4836-9E6A-C4F3B912CE69}" destId="{7A4E6B35-537D-4E2E-B7BA-B660D2F687F5}" srcOrd="1" destOrd="0" presId="urn:microsoft.com/office/officeart/2005/8/layout/hierarchy1"/>
    <dgm:cxn modelId="{83D0D0B9-0A3B-4990-8801-2750B1A95620}" type="presParOf" srcId="{24ACD966-1E06-454C-9DB9-F706BA95664D}" destId="{F7721D03-A782-4A5F-9388-3F53C53BD0B3}" srcOrd="2" destOrd="0" presId="urn:microsoft.com/office/officeart/2005/8/layout/hierarchy1"/>
    <dgm:cxn modelId="{43CE4E70-2345-43F2-9B72-AB60227FA65E}" type="presParOf" srcId="{24ACD966-1E06-454C-9DB9-F706BA95664D}" destId="{95237C17-2773-4822-803A-238B1FA0F4C8}" srcOrd="3" destOrd="0" presId="urn:microsoft.com/office/officeart/2005/8/layout/hierarchy1"/>
    <dgm:cxn modelId="{1070D7B7-A4C0-4B8C-9286-6ECC67033D01}" type="presParOf" srcId="{95237C17-2773-4822-803A-238B1FA0F4C8}" destId="{5E11D3A2-C636-4D6B-BFA7-1821A5936C9D}" srcOrd="0" destOrd="0" presId="urn:microsoft.com/office/officeart/2005/8/layout/hierarchy1"/>
    <dgm:cxn modelId="{431FD2C7-D07C-4BA1-B57F-AD1B323AD911}" type="presParOf" srcId="{5E11D3A2-C636-4D6B-BFA7-1821A5936C9D}" destId="{E28FAB1E-C311-4699-9F8B-C9C56A4DEFC2}" srcOrd="0" destOrd="0" presId="urn:microsoft.com/office/officeart/2005/8/layout/hierarchy1"/>
    <dgm:cxn modelId="{5B7C89C0-B4A1-434F-8706-2B19A2CBB363}" type="presParOf" srcId="{5E11D3A2-C636-4D6B-BFA7-1821A5936C9D}" destId="{FB22C799-60B6-4177-9447-71080DC2C32A}" srcOrd="1" destOrd="0" presId="urn:microsoft.com/office/officeart/2005/8/layout/hierarchy1"/>
    <dgm:cxn modelId="{42087F93-CA66-4AE3-94A1-F36DCA8551D4}" type="presParOf" srcId="{95237C17-2773-4822-803A-238B1FA0F4C8}" destId="{7B473D3E-4B14-44C6-957A-3E934DE22BDD}" srcOrd="1" destOrd="0" presId="urn:microsoft.com/office/officeart/2005/8/layout/hierarchy1"/>
  </dgm:cxnLst>
  <dgm:bg>
    <a:effectLst>
      <a:glow rad="228600">
        <a:schemeClr val="accent1">
          <a:satMod val="175000"/>
          <a:alpha val="40000"/>
        </a:schemeClr>
      </a:glow>
    </a:effectLst>
  </dgm:bg>
  <dgm:whole>
    <a:ln w="76200">
      <a:solidFill>
        <a:schemeClr val="accent1">
          <a:lumMod val="50000"/>
        </a:schemeClr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738528-E03C-4984-994E-CC08588EC986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D99402-53E8-456F-A2C7-E402648D17DF}">
      <dgm:prSet phldrT="[Текст]"/>
      <dgm:spPr>
        <a:ln>
          <a:solidFill>
            <a:schemeClr val="accent1">
              <a:lumMod val="50000"/>
            </a:schemeClr>
          </a:solidFill>
        </a:ln>
        <a:effectLst>
          <a:glow rad="2286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dirty="0" smtClean="0"/>
            <a:t>Клавишная</a:t>
          </a:r>
          <a:endParaRPr lang="ru-RU" dirty="0"/>
        </a:p>
      </dgm:t>
    </dgm:pt>
    <dgm:pt modelId="{56879A86-4BDD-4A18-802E-18C1773B925A}" type="parTrans" cxnId="{1462F033-5F40-4357-8579-48852A6DF47F}">
      <dgm:prSet/>
      <dgm:spPr/>
      <dgm:t>
        <a:bodyPr/>
        <a:lstStyle/>
        <a:p>
          <a:endParaRPr lang="ru-RU"/>
        </a:p>
      </dgm:t>
    </dgm:pt>
    <dgm:pt modelId="{BC725ABF-B963-4693-BAE5-C617F52C38CC}" type="sibTrans" cxnId="{1462F033-5F40-4357-8579-48852A6DF47F}">
      <dgm:prSet/>
      <dgm:spPr/>
      <dgm:t>
        <a:bodyPr/>
        <a:lstStyle/>
        <a:p>
          <a:endParaRPr lang="ru-RU"/>
        </a:p>
      </dgm:t>
    </dgm:pt>
    <dgm:pt modelId="{8A41FD82-2DCD-49EB-9677-48D1D8AD2FD3}">
      <dgm:prSet phldrT="[Текст]"/>
      <dgm:spPr>
        <a:ln>
          <a:solidFill>
            <a:schemeClr val="accent1">
              <a:lumMod val="50000"/>
            </a:schemeClr>
          </a:solidFill>
        </a:ln>
        <a:effectLst>
          <a:glow rad="2286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dirty="0" smtClean="0"/>
            <a:t>Мембранная</a:t>
          </a:r>
          <a:endParaRPr lang="ru-RU" dirty="0"/>
        </a:p>
      </dgm:t>
    </dgm:pt>
    <dgm:pt modelId="{D8F31043-9015-44DE-8FCC-0940411FDD5D}" type="parTrans" cxnId="{B46AA3E5-AB5C-4B0C-80D8-2EE03D3C94D0}">
      <dgm:prSet/>
      <dgm:spPr/>
      <dgm:t>
        <a:bodyPr/>
        <a:lstStyle/>
        <a:p>
          <a:endParaRPr lang="ru-RU"/>
        </a:p>
      </dgm:t>
    </dgm:pt>
    <dgm:pt modelId="{56AE7674-2929-4CFF-80E6-3C287063F914}" type="sibTrans" cxnId="{B46AA3E5-AB5C-4B0C-80D8-2EE03D3C94D0}">
      <dgm:prSet/>
      <dgm:spPr/>
      <dgm:t>
        <a:bodyPr/>
        <a:lstStyle/>
        <a:p>
          <a:endParaRPr lang="ru-RU"/>
        </a:p>
      </dgm:t>
    </dgm:pt>
    <dgm:pt modelId="{168548C3-AC85-4540-B798-D4064EBACD1E}">
      <dgm:prSet phldrT="[Текст]"/>
      <dgm:spPr>
        <a:ln>
          <a:solidFill>
            <a:schemeClr val="accent1">
              <a:lumMod val="50000"/>
            </a:schemeClr>
          </a:solidFill>
        </a:ln>
        <a:effectLst>
          <a:glow rad="2286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dirty="0" smtClean="0"/>
            <a:t>Сенсорная</a:t>
          </a:r>
          <a:endParaRPr lang="ru-RU" dirty="0"/>
        </a:p>
      </dgm:t>
    </dgm:pt>
    <dgm:pt modelId="{1D4AB2E3-2F27-49D4-8539-791F8C0B1A1E}" type="parTrans" cxnId="{B105C6B0-B660-4480-A1CE-17E1902AF01B}">
      <dgm:prSet/>
      <dgm:spPr/>
      <dgm:t>
        <a:bodyPr/>
        <a:lstStyle/>
        <a:p>
          <a:endParaRPr lang="ru-RU"/>
        </a:p>
      </dgm:t>
    </dgm:pt>
    <dgm:pt modelId="{BA0CEA51-A614-4F86-B41F-75FFF7140E5F}" type="sibTrans" cxnId="{B105C6B0-B660-4480-A1CE-17E1902AF01B}">
      <dgm:prSet/>
      <dgm:spPr/>
      <dgm:t>
        <a:bodyPr/>
        <a:lstStyle/>
        <a:p>
          <a:endParaRPr lang="ru-RU"/>
        </a:p>
      </dgm:t>
    </dgm:pt>
    <dgm:pt modelId="{D43918A4-00C7-4F55-8729-7F9585368857}" type="pres">
      <dgm:prSet presAssocID="{DE738528-E03C-4984-994E-CC08588EC986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61B0086-560E-44E1-892D-DB94A013A789}" type="pres">
      <dgm:prSet presAssocID="{DE738528-E03C-4984-994E-CC08588EC986}" presName="cycle" presStyleCnt="0"/>
      <dgm:spPr/>
    </dgm:pt>
    <dgm:pt modelId="{111E1A5C-DE37-46D7-AABB-7F2B8866D6FA}" type="pres">
      <dgm:prSet presAssocID="{DE738528-E03C-4984-994E-CC08588EC986}" presName="centerShape" presStyleCnt="0"/>
      <dgm:spPr/>
    </dgm:pt>
    <dgm:pt modelId="{DB2A3430-6ED5-4830-878F-D046F22D4A35}" type="pres">
      <dgm:prSet presAssocID="{DE738528-E03C-4984-994E-CC08588EC986}" presName="connSite" presStyleLbl="node1" presStyleIdx="0" presStyleCnt="4"/>
      <dgm:spPr/>
    </dgm:pt>
    <dgm:pt modelId="{83ADEC79-A0DF-4B64-B251-AEFF141B1EA5}" type="pres">
      <dgm:prSet presAssocID="{DE738528-E03C-4984-994E-CC08588EC986}" presName="visible" presStyleLbl="node1" presStyleIdx="0" presStyleCnt="4" custScaleX="142154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chemeClr val="accent1">
              <a:lumMod val="50000"/>
            </a:schemeClr>
          </a:solidFill>
        </a:ln>
        <a:effectLst>
          <a:glow rad="228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endParaRPr lang="ru-RU"/>
        </a:p>
      </dgm:t>
    </dgm:pt>
    <dgm:pt modelId="{C376B75A-40C8-414F-A89D-8F914827C11C}" type="pres">
      <dgm:prSet presAssocID="{56879A86-4BDD-4A18-802E-18C1773B925A}" presName="Name25" presStyleLbl="parChTrans1D1" presStyleIdx="0" presStyleCnt="3"/>
      <dgm:spPr/>
      <dgm:t>
        <a:bodyPr/>
        <a:lstStyle/>
        <a:p>
          <a:endParaRPr lang="ru-RU"/>
        </a:p>
      </dgm:t>
    </dgm:pt>
    <dgm:pt modelId="{E99E4F74-A486-4600-978A-2A11579D4139}" type="pres">
      <dgm:prSet presAssocID="{07D99402-53E8-456F-A2C7-E402648D17DF}" presName="node" presStyleCnt="0"/>
      <dgm:spPr/>
    </dgm:pt>
    <dgm:pt modelId="{A0F55813-922E-4A7F-AA0C-E591E2F54175}" type="pres">
      <dgm:prSet presAssocID="{07D99402-53E8-456F-A2C7-E402648D17DF}" presName="parentNode" presStyleLbl="node1" presStyleIdx="1" presStyleCnt="4" custScaleX="483784" custLinFactX="68500" custLinFactNeighborX="100000" custLinFactNeighborY="722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95BD9B-C56B-404E-9A8C-68A05CE4CE91}" type="pres">
      <dgm:prSet presAssocID="{07D99402-53E8-456F-A2C7-E402648D17DF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F6CE78-A94B-4362-B29B-66D20ADD612B}" type="pres">
      <dgm:prSet presAssocID="{D8F31043-9015-44DE-8FCC-0940411FDD5D}" presName="Name25" presStyleLbl="parChTrans1D1" presStyleIdx="1" presStyleCnt="3"/>
      <dgm:spPr/>
      <dgm:t>
        <a:bodyPr/>
        <a:lstStyle/>
        <a:p>
          <a:endParaRPr lang="ru-RU"/>
        </a:p>
      </dgm:t>
    </dgm:pt>
    <dgm:pt modelId="{80D97533-9CDE-49F5-9AAB-85D49811F2BA}" type="pres">
      <dgm:prSet presAssocID="{8A41FD82-2DCD-49EB-9677-48D1D8AD2FD3}" presName="node" presStyleCnt="0"/>
      <dgm:spPr/>
    </dgm:pt>
    <dgm:pt modelId="{19CA60ED-808A-4395-B296-B3B0D96D35BC}" type="pres">
      <dgm:prSet presAssocID="{8A41FD82-2DCD-49EB-9677-48D1D8AD2FD3}" presName="parentNode" presStyleLbl="node1" presStyleIdx="2" presStyleCnt="4" custScaleX="383194" custLinFactX="100000" custLinFactNeighborX="148113" custLinFactNeighborY="-130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A1C869-481D-4723-B5FE-A96DB440893F}" type="pres">
      <dgm:prSet presAssocID="{8A41FD82-2DCD-49EB-9677-48D1D8AD2FD3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D56E7D-B2BD-439A-8318-A47AECECE7F6}" type="pres">
      <dgm:prSet presAssocID="{1D4AB2E3-2F27-49D4-8539-791F8C0B1A1E}" presName="Name25" presStyleLbl="parChTrans1D1" presStyleIdx="2" presStyleCnt="3"/>
      <dgm:spPr/>
      <dgm:t>
        <a:bodyPr/>
        <a:lstStyle/>
        <a:p>
          <a:endParaRPr lang="ru-RU"/>
        </a:p>
      </dgm:t>
    </dgm:pt>
    <dgm:pt modelId="{EA0F69D4-4441-4656-92B5-A851FE14C51E}" type="pres">
      <dgm:prSet presAssocID="{168548C3-AC85-4540-B798-D4064EBACD1E}" presName="node" presStyleCnt="0"/>
      <dgm:spPr/>
    </dgm:pt>
    <dgm:pt modelId="{82A8B198-FD37-4E2A-ACB1-2773A00C6FC6}" type="pres">
      <dgm:prSet presAssocID="{168548C3-AC85-4540-B798-D4064EBACD1E}" presName="parentNode" presStyleLbl="node1" presStyleIdx="3" presStyleCnt="4" custScaleX="471515" custLinFactX="58994" custLinFactNeighborX="100000" custLinFactNeighborY="-1003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AE5339-C30D-4B14-92CB-57E6473BD42C}" type="pres">
      <dgm:prSet presAssocID="{168548C3-AC85-4540-B798-D4064EBACD1E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46AA3E5-AB5C-4B0C-80D8-2EE03D3C94D0}" srcId="{DE738528-E03C-4984-994E-CC08588EC986}" destId="{8A41FD82-2DCD-49EB-9677-48D1D8AD2FD3}" srcOrd="1" destOrd="0" parTransId="{D8F31043-9015-44DE-8FCC-0940411FDD5D}" sibTransId="{56AE7674-2929-4CFF-80E6-3C287063F914}"/>
    <dgm:cxn modelId="{8E69D11A-D870-4C92-B2C8-B3003735E234}" type="presOf" srcId="{1D4AB2E3-2F27-49D4-8539-791F8C0B1A1E}" destId="{3BD56E7D-B2BD-439A-8318-A47AECECE7F6}" srcOrd="0" destOrd="0" presId="urn:microsoft.com/office/officeart/2005/8/layout/radial2"/>
    <dgm:cxn modelId="{1AEAFD5A-6CB1-413E-9067-716CF5AB0DAA}" type="presOf" srcId="{8A41FD82-2DCD-49EB-9677-48D1D8AD2FD3}" destId="{19CA60ED-808A-4395-B296-B3B0D96D35BC}" srcOrd="0" destOrd="0" presId="urn:microsoft.com/office/officeart/2005/8/layout/radial2"/>
    <dgm:cxn modelId="{7C8E5633-07CA-42FB-845C-065929FAF078}" type="presOf" srcId="{07D99402-53E8-456F-A2C7-E402648D17DF}" destId="{A0F55813-922E-4A7F-AA0C-E591E2F54175}" srcOrd="0" destOrd="0" presId="urn:microsoft.com/office/officeart/2005/8/layout/radial2"/>
    <dgm:cxn modelId="{F8F709D6-C9DA-4344-8388-74B7BD0A89A5}" type="presOf" srcId="{D8F31043-9015-44DE-8FCC-0940411FDD5D}" destId="{FDF6CE78-A94B-4362-B29B-66D20ADD612B}" srcOrd="0" destOrd="0" presId="urn:microsoft.com/office/officeart/2005/8/layout/radial2"/>
    <dgm:cxn modelId="{B105C6B0-B660-4480-A1CE-17E1902AF01B}" srcId="{DE738528-E03C-4984-994E-CC08588EC986}" destId="{168548C3-AC85-4540-B798-D4064EBACD1E}" srcOrd="2" destOrd="0" parTransId="{1D4AB2E3-2F27-49D4-8539-791F8C0B1A1E}" sibTransId="{BA0CEA51-A614-4F86-B41F-75FFF7140E5F}"/>
    <dgm:cxn modelId="{1462F033-5F40-4357-8579-48852A6DF47F}" srcId="{DE738528-E03C-4984-994E-CC08588EC986}" destId="{07D99402-53E8-456F-A2C7-E402648D17DF}" srcOrd="0" destOrd="0" parTransId="{56879A86-4BDD-4A18-802E-18C1773B925A}" sibTransId="{BC725ABF-B963-4693-BAE5-C617F52C38CC}"/>
    <dgm:cxn modelId="{D9F13250-1EFE-44C2-B4EE-872EAE64D71F}" type="presOf" srcId="{56879A86-4BDD-4A18-802E-18C1773B925A}" destId="{C376B75A-40C8-414F-A89D-8F914827C11C}" srcOrd="0" destOrd="0" presId="urn:microsoft.com/office/officeart/2005/8/layout/radial2"/>
    <dgm:cxn modelId="{44A3D763-BA78-4BDC-9C83-48F53D2F1320}" type="presOf" srcId="{DE738528-E03C-4984-994E-CC08588EC986}" destId="{D43918A4-00C7-4F55-8729-7F9585368857}" srcOrd="0" destOrd="0" presId="urn:microsoft.com/office/officeart/2005/8/layout/radial2"/>
    <dgm:cxn modelId="{58D7C109-449C-4D05-9574-B6BF14026072}" type="presOf" srcId="{168548C3-AC85-4540-B798-D4064EBACD1E}" destId="{82A8B198-FD37-4E2A-ACB1-2773A00C6FC6}" srcOrd="0" destOrd="0" presId="urn:microsoft.com/office/officeart/2005/8/layout/radial2"/>
    <dgm:cxn modelId="{695EB4EB-75BC-4C1D-A022-1CCC39FE730F}" type="presParOf" srcId="{D43918A4-00C7-4F55-8729-7F9585368857}" destId="{661B0086-560E-44E1-892D-DB94A013A789}" srcOrd="0" destOrd="0" presId="urn:microsoft.com/office/officeart/2005/8/layout/radial2"/>
    <dgm:cxn modelId="{9D7E8904-BFE8-4623-99C2-45EE72DF22E5}" type="presParOf" srcId="{661B0086-560E-44E1-892D-DB94A013A789}" destId="{111E1A5C-DE37-46D7-AABB-7F2B8866D6FA}" srcOrd="0" destOrd="0" presId="urn:microsoft.com/office/officeart/2005/8/layout/radial2"/>
    <dgm:cxn modelId="{69DC7C66-45DE-4739-AA18-DE3ECBE3E65F}" type="presParOf" srcId="{111E1A5C-DE37-46D7-AABB-7F2B8866D6FA}" destId="{DB2A3430-6ED5-4830-878F-D046F22D4A35}" srcOrd="0" destOrd="0" presId="urn:microsoft.com/office/officeart/2005/8/layout/radial2"/>
    <dgm:cxn modelId="{589933A0-98BB-48A7-B164-92838132087D}" type="presParOf" srcId="{111E1A5C-DE37-46D7-AABB-7F2B8866D6FA}" destId="{83ADEC79-A0DF-4B64-B251-AEFF141B1EA5}" srcOrd="1" destOrd="0" presId="urn:microsoft.com/office/officeart/2005/8/layout/radial2"/>
    <dgm:cxn modelId="{4FEA3F9C-8EE1-4A7C-A51F-D24683A64A9A}" type="presParOf" srcId="{661B0086-560E-44E1-892D-DB94A013A789}" destId="{C376B75A-40C8-414F-A89D-8F914827C11C}" srcOrd="1" destOrd="0" presId="urn:microsoft.com/office/officeart/2005/8/layout/radial2"/>
    <dgm:cxn modelId="{F1BAD67E-8EDE-4896-ACB0-CABFDA6CF550}" type="presParOf" srcId="{661B0086-560E-44E1-892D-DB94A013A789}" destId="{E99E4F74-A486-4600-978A-2A11579D4139}" srcOrd="2" destOrd="0" presId="urn:microsoft.com/office/officeart/2005/8/layout/radial2"/>
    <dgm:cxn modelId="{F9ADAF62-474F-456C-9DE9-F52B42AF49F3}" type="presParOf" srcId="{E99E4F74-A486-4600-978A-2A11579D4139}" destId="{A0F55813-922E-4A7F-AA0C-E591E2F54175}" srcOrd="0" destOrd="0" presId="urn:microsoft.com/office/officeart/2005/8/layout/radial2"/>
    <dgm:cxn modelId="{509D556A-82CF-45AA-8104-85A1623726AE}" type="presParOf" srcId="{E99E4F74-A486-4600-978A-2A11579D4139}" destId="{B995BD9B-C56B-404E-9A8C-68A05CE4CE91}" srcOrd="1" destOrd="0" presId="urn:microsoft.com/office/officeart/2005/8/layout/radial2"/>
    <dgm:cxn modelId="{7E7C884A-280C-4873-AF63-351CE6EA0EF6}" type="presParOf" srcId="{661B0086-560E-44E1-892D-DB94A013A789}" destId="{FDF6CE78-A94B-4362-B29B-66D20ADD612B}" srcOrd="3" destOrd="0" presId="urn:microsoft.com/office/officeart/2005/8/layout/radial2"/>
    <dgm:cxn modelId="{52016A6D-CA0A-409B-9A3B-AD3BA7A01574}" type="presParOf" srcId="{661B0086-560E-44E1-892D-DB94A013A789}" destId="{80D97533-9CDE-49F5-9AAB-85D49811F2BA}" srcOrd="4" destOrd="0" presId="urn:microsoft.com/office/officeart/2005/8/layout/radial2"/>
    <dgm:cxn modelId="{C078C029-C667-4488-96EC-2D2161B6C9AF}" type="presParOf" srcId="{80D97533-9CDE-49F5-9AAB-85D49811F2BA}" destId="{19CA60ED-808A-4395-B296-B3B0D96D35BC}" srcOrd="0" destOrd="0" presId="urn:microsoft.com/office/officeart/2005/8/layout/radial2"/>
    <dgm:cxn modelId="{FD6D6B11-1F70-4740-B5DE-F9CF2B496167}" type="presParOf" srcId="{80D97533-9CDE-49F5-9AAB-85D49811F2BA}" destId="{C1A1C869-481D-4723-B5FE-A96DB440893F}" srcOrd="1" destOrd="0" presId="urn:microsoft.com/office/officeart/2005/8/layout/radial2"/>
    <dgm:cxn modelId="{E309FFB8-7783-461D-BAE4-1C5492B090A6}" type="presParOf" srcId="{661B0086-560E-44E1-892D-DB94A013A789}" destId="{3BD56E7D-B2BD-439A-8318-A47AECECE7F6}" srcOrd="5" destOrd="0" presId="urn:microsoft.com/office/officeart/2005/8/layout/radial2"/>
    <dgm:cxn modelId="{B3480112-5C64-4772-898D-0B2E7971F6E3}" type="presParOf" srcId="{661B0086-560E-44E1-892D-DB94A013A789}" destId="{EA0F69D4-4441-4656-92B5-A851FE14C51E}" srcOrd="6" destOrd="0" presId="urn:microsoft.com/office/officeart/2005/8/layout/radial2"/>
    <dgm:cxn modelId="{5C2FE8B1-707A-44AC-8111-F71996CB6335}" type="presParOf" srcId="{EA0F69D4-4441-4656-92B5-A851FE14C51E}" destId="{82A8B198-FD37-4E2A-ACB1-2773A00C6FC6}" srcOrd="0" destOrd="0" presId="urn:microsoft.com/office/officeart/2005/8/layout/radial2"/>
    <dgm:cxn modelId="{820AAB65-9270-423F-AF80-EF70EE9C3209}" type="presParOf" srcId="{EA0F69D4-4441-4656-92B5-A851FE14C51E}" destId="{E4AE5339-C30D-4B14-92CB-57E6473BD42C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721D03-A782-4A5F-9388-3F53C53BD0B3}">
      <dsp:nvSpPr>
        <dsp:cNvPr id="0" name=""/>
        <dsp:cNvSpPr/>
      </dsp:nvSpPr>
      <dsp:spPr>
        <a:xfrm>
          <a:off x="5640703" y="1993340"/>
          <a:ext cx="1461306" cy="4341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5828"/>
              </a:lnTo>
              <a:lnTo>
                <a:pt x="1461306" y="295828"/>
              </a:lnTo>
              <a:lnTo>
                <a:pt x="1461306" y="4341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753516-D162-4B6B-ACC9-B4F05459AC66}">
      <dsp:nvSpPr>
        <dsp:cNvPr id="0" name=""/>
        <dsp:cNvSpPr/>
      </dsp:nvSpPr>
      <dsp:spPr>
        <a:xfrm>
          <a:off x="4260476" y="3994900"/>
          <a:ext cx="3052382" cy="4341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5828"/>
              </a:lnTo>
              <a:lnTo>
                <a:pt x="3052382" y="295828"/>
              </a:lnTo>
              <a:lnTo>
                <a:pt x="3052382" y="43410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E3B1A6-36D7-43D6-99DD-22E88DB01695}">
      <dsp:nvSpPr>
        <dsp:cNvPr id="0" name=""/>
        <dsp:cNvSpPr/>
      </dsp:nvSpPr>
      <dsp:spPr>
        <a:xfrm>
          <a:off x="4260476" y="3994900"/>
          <a:ext cx="645029" cy="3965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295"/>
              </a:lnTo>
              <a:lnTo>
                <a:pt x="645029" y="258295"/>
              </a:lnTo>
              <a:lnTo>
                <a:pt x="645029" y="39657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0DAE24-7D2F-46D1-B9EB-3F72ABC9BB46}">
      <dsp:nvSpPr>
        <dsp:cNvPr id="0" name=""/>
        <dsp:cNvSpPr/>
      </dsp:nvSpPr>
      <dsp:spPr>
        <a:xfrm>
          <a:off x="2927476" y="3994900"/>
          <a:ext cx="1333000" cy="434103"/>
        </a:xfrm>
        <a:custGeom>
          <a:avLst/>
          <a:gdLst/>
          <a:ahLst/>
          <a:cxnLst/>
          <a:rect l="0" t="0" r="0" b="0"/>
          <a:pathLst>
            <a:path>
              <a:moveTo>
                <a:pt x="1333000" y="0"/>
              </a:moveTo>
              <a:lnTo>
                <a:pt x="1333000" y="295828"/>
              </a:lnTo>
              <a:lnTo>
                <a:pt x="0" y="295828"/>
              </a:lnTo>
              <a:lnTo>
                <a:pt x="0" y="43410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B06AA9-7CB0-4B2F-A31B-4EF2E3093914}">
      <dsp:nvSpPr>
        <dsp:cNvPr id="0" name=""/>
        <dsp:cNvSpPr/>
      </dsp:nvSpPr>
      <dsp:spPr>
        <a:xfrm>
          <a:off x="906107" y="3994900"/>
          <a:ext cx="3354368" cy="434103"/>
        </a:xfrm>
        <a:custGeom>
          <a:avLst/>
          <a:gdLst/>
          <a:ahLst/>
          <a:cxnLst/>
          <a:rect l="0" t="0" r="0" b="0"/>
          <a:pathLst>
            <a:path>
              <a:moveTo>
                <a:pt x="3354368" y="0"/>
              </a:moveTo>
              <a:lnTo>
                <a:pt x="3354368" y="295828"/>
              </a:lnTo>
              <a:lnTo>
                <a:pt x="0" y="295828"/>
              </a:lnTo>
              <a:lnTo>
                <a:pt x="0" y="43410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6AB63A-53D4-4556-B58E-02C967F7400C}">
      <dsp:nvSpPr>
        <dsp:cNvPr id="0" name=""/>
        <dsp:cNvSpPr/>
      </dsp:nvSpPr>
      <dsp:spPr>
        <a:xfrm>
          <a:off x="4260476" y="1993340"/>
          <a:ext cx="1380226" cy="434103"/>
        </a:xfrm>
        <a:custGeom>
          <a:avLst/>
          <a:gdLst/>
          <a:ahLst/>
          <a:cxnLst/>
          <a:rect l="0" t="0" r="0" b="0"/>
          <a:pathLst>
            <a:path>
              <a:moveTo>
                <a:pt x="1380226" y="0"/>
              </a:moveTo>
              <a:lnTo>
                <a:pt x="1380226" y="295828"/>
              </a:lnTo>
              <a:lnTo>
                <a:pt x="0" y="295828"/>
              </a:lnTo>
              <a:lnTo>
                <a:pt x="0" y="4341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855344-C1E4-4080-A751-F181359AB110}">
      <dsp:nvSpPr>
        <dsp:cNvPr id="0" name=""/>
        <dsp:cNvSpPr/>
      </dsp:nvSpPr>
      <dsp:spPr>
        <a:xfrm>
          <a:off x="4700390" y="609296"/>
          <a:ext cx="1880626" cy="13840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7F69A2-2F78-4885-A999-54C83CE9476A}">
      <dsp:nvSpPr>
        <dsp:cNvPr id="0" name=""/>
        <dsp:cNvSpPr/>
      </dsp:nvSpPr>
      <dsp:spPr>
        <a:xfrm>
          <a:off x="4866237" y="766850"/>
          <a:ext cx="1880626" cy="13840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Устройства ввода</a:t>
          </a:r>
          <a:endParaRPr lang="ru-RU" sz="2400" b="1" kern="1200" dirty="0"/>
        </a:p>
      </dsp:txBody>
      <dsp:txXfrm>
        <a:off x="4906774" y="807387"/>
        <a:ext cx="1799552" cy="1302970"/>
      </dsp:txXfrm>
    </dsp:sp>
    <dsp:sp modelId="{2538A7BC-64DE-4263-B6DF-DB82FC11BCA3}">
      <dsp:nvSpPr>
        <dsp:cNvPr id="0" name=""/>
        <dsp:cNvSpPr/>
      </dsp:nvSpPr>
      <dsp:spPr>
        <a:xfrm>
          <a:off x="2965017" y="2427444"/>
          <a:ext cx="2590918" cy="1567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03EA96-D8AD-4B9D-BDAB-136050639FA2}">
      <dsp:nvSpPr>
        <dsp:cNvPr id="0" name=""/>
        <dsp:cNvSpPr/>
      </dsp:nvSpPr>
      <dsp:spPr>
        <a:xfrm>
          <a:off x="3130863" y="2584998"/>
          <a:ext cx="2590918" cy="1567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i="1" kern="1200" dirty="0" smtClean="0">
              <a:solidFill>
                <a:srgbClr val="FF0000"/>
              </a:solidFill>
            </a:rPr>
            <a:t>Устройства с прямым вводом</a:t>
          </a:r>
          <a:endParaRPr lang="ru-RU" sz="2400" i="1" kern="1200" dirty="0">
            <a:solidFill>
              <a:srgbClr val="FF0000"/>
            </a:solidFill>
          </a:endParaRPr>
        </a:p>
      </dsp:txBody>
      <dsp:txXfrm>
        <a:off x="3176772" y="2630907"/>
        <a:ext cx="2499100" cy="1475637"/>
      </dsp:txXfrm>
    </dsp:sp>
    <dsp:sp modelId="{635BE2F8-4A3D-47E6-8DF9-C8AFB9E4FE98}">
      <dsp:nvSpPr>
        <dsp:cNvPr id="0" name=""/>
        <dsp:cNvSpPr/>
      </dsp:nvSpPr>
      <dsp:spPr>
        <a:xfrm>
          <a:off x="3931" y="4429003"/>
          <a:ext cx="1804353" cy="9478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4E253D-79E3-42C0-8B32-E64FEF49CD72}">
      <dsp:nvSpPr>
        <dsp:cNvPr id="0" name=""/>
        <dsp:cNvSpPr/>
      </dsp:nvSpPr>
      <dsp:spPr>
        <a:xfrm>
          <a:off x="169777" y="4586558"/>
          <a:ext cx="1804353" cy="9478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i="1" kern="1200" dirty="0" err="1" smtClean="0">
              <a:solidFill>
                <a:srgbClr val="FF0000"/>
              </a:solidFill>
            </a:rPr>
            <a:t>Манипуля-торы</a:t>
          </a:r>
          <a:endParaRPr lang="ru-RU" sz="2400" i="1" kern="1200" dirty="0">
            <a:solidFill>
              <a:srgbClr val="FF0000"/>
            </a:solidFill>
          </a:endParaRPr>
        </a:p>
      </dsp:txBody>
      <dsp:txXfrm>
        <a:off x="197537" y="4614318"/>
        <a:ext cx="1748833" cy="892293"/>
      </dsp:txXfrm>
    </dsp:sp>
    <dsp:sp modelId="{540742BB-4838-4D00-A19C-268AB63B72C0}">
      <dsp:nvSpPr>
        <dsp:cNvPr id="0" name=""/>
        <dsp:cNvSpPr/>
      </dsp:nvSpPr>
      <dsp:spPr>
        <a:xfrm>
          <a:off x="2139977" y="4429003"/>
          <a:ext cx="1574997" cy="9478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978CF7-4566-4EF5-95E1-8E20C34910FD}">
      <dsp:nvSpPr>
        <dsp:cNvPr id="0" name=""/>
        <dsp:cNvSpPr/>
      </dsp:nvSpPr>
      <dsp:spPr>
        <a:xfrm>
          <a:off x="2305824" y="4586558"/>
          <a:ext cx="1574997" cy="9478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i="1" kern="1200" dirty="0" err="1" smtClean="0">
              <a:solidFill>
                <a:srgbClr val="FF0000"/>
              </a:solidFill>
            </a:rPr>
            <a:t>Сенсор-ные</a:t>
          </a:r>
          <a:r>
            <a:rPr lang="ru-RU" sz="1900" kern="1200" dirty="0" smtClean="0"/>
            <a:t> </a:t>
          </a:r>
          <a:endParaRPr lang="ru-RU" sz="1900" kern="1200" dirty="0"/>
        </a:p>
      </dsp:txBody>
      <dsp:txXfrm>
        <a:off x="2333584" y="4614318"/>
        <a:ext cx="1519477" cy="892293"/>
      </dsp:txXfrm>
    </dsp:sp>
    <dsp:sp modelId="{8A918D42-4BDF-4DB3-83EB-F60446068A7D}">
      <dsp:nvSpPr>
        <dsp:cNvPr id="0" name=""/>
        <dsp:cNvSpPr/>
      </dsp:nvSpPr>
      <dsp:spPr>
        <a:xfrm>
          <a:off x="4040339" y="4391470"/>
          <a:ext cx="1730334" cy="9478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4749FB-552F-4D1D-9CDC-A9C1659D75BE}">
      <dsp:nvSpPr>
        <dsp:cNvPr id="0" name=""/>
        <dsp:cNvSpPr/>
      </dsp:nvSpPr>
      <dsp:spPr>
        <a:xfrm>
          <a:off x="4206185" y="4549024"/>
          <a:ext cx="1730334" cy="9478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i="1" kern="1200" dirty="0" smtClean="0">
              <a:solidFill>
                <a:srgbClr val="FF0000"/>
              </a:solidFill>
            </a:rPr>
            <a:t>Устройства </a:t>
          </a:r>
          <a:r>
            <a:rPr lang="ru-RU" sz="2200" i="1" kern="1200" dirty="0" err="1" smtClean="0">
              <a:solidFill>
                <a:srgbClr val="FF0000"/>
              </a:solidFill>
            </a:rPr>
            <a:t>сканирова-ния</a:t>
          </a:r>
          <a:endParaRPr lang="ru-RU" sz="2200" i="1" kern="1200" dirty="0">
            <a:solidFill>
              <a:srgbClr val="FF0000"/>
            </a:solidFill>
          </a:endParaRPr>
        </a:p>
      </dsp:txBody>
      <dsp:txXfrm>
        <a:off x="4233945" y="4576784"/>
        <a:ext cx="1674814" cy="892293"/>
      </dsp:txXfrm>
    </dsp:sp>
    <dsp:sp modelId="{6F25C279-4083-4A95-8F66-3F920937C034}">
      <dsp:nvSpPr>
        <dsp:cNvPr id="0" name=""/>
        <dsp:cNvSpPr/>
      </dsp:nvSpPr>
      <dsp:spPr>
        <a:xfrm>
          <a:off x="6108695" y="4429003"/>
          <a:ext cx="2408326" cy="9478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BFDE17-7890-4202-ADB0-E87C42D53AC5}">
      <dsp:nvSpPr>
        <dsp:cNvPr id="0" name=""/>
        <dsp:cNvSpPr/>
      </dsp:nvSpPr>
      <dsp:spPr>
        <a:xfrm>
          <a:off x="6274542" y="4586558"/>
          <a:ext cx="2408326" cy="9478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i="1" kern="1200" dirty="0" smtClean="0">
              <a:solidFill>
                <a:srgbClr val="FF0000"/>
              </a:solidFill>
            </a:rPr>
            <a:t>Распознавание речи</a:t>
          </a:r>
          <a:endParaRPr lang="ru-RU" sz="2400" i="1" kern="1200" dirty="0">
            <a:solidFill>
              <a:srgbClr val="FF0000"/>
            </a:solidFill>
          </a:endParaRPr>
        </a:p>
      </dsp:txBody>
      <dsp:txXfrm>
        <a:off x="6302302" y="4614318"/>
        <a:ext cx="2352806" cy="892293"/>
      </dsp:txXfrm>
    </dsp:sp>
    <dsp:sp modelId="{E28FAB1E-C311-4699-9F8B-C9C56A4DEFC2}">
      <dsp:nvSpPr>
        <dsp:cNvPr id="0" name=""/>
        <dsp:cNvSpPr/>
      </dsp:nvSpPr>
      <dsp:spPr>
        <a:xfrm>
          <a:off x="5887629" y="2427444"/>
          <a:ext cx="2428760" cy="15426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22C799-60B6-4177-9447-71080DC2C32A}">
      <dsp:nvSpPr>
        <dsp:cNvPr id="0" name=""/>
        <dsp:cNvSpPr/>
      </dsp:nvSpPr>
      <dsp:spPr>
        <a:xfrm>
          <a:off x="6053476" y="2584998"/>
          <a:ext cx="2428760" cy="15426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i="1" kern="1200" dirty="0" smtClean="0">
              <a:solidFill>
                <a:srgbClr val="FF0000"/>
              </a:solidFill>
            </a:rPr>
            <a:t>Устройства с клавиатурным вводом</a:t>
          </a:r>
          <a:endParaRPr lang="ru-RU" sz="2400" i="1" kern="1200" dirty="0">
            <a:solidFill>
              <a:srgbClr val="FF0000"/>
            </a:solidFill>
          </a:endParaRPr>
        </a:p>
      </dsp:txBody>
      <dsp:txXfrm>
        <a:off x="6098660" y="2630182"/>
        <a:ext cx="2338392" cy="14523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D56E7D-B2BD-439A-8318-A47AECECE7F6}">
      <dsp:nvSpPr>
        <dsp:cNvPr id="0" name=""/>
        <dsp:cNvSpPr/>
      </dsp:nvSpPr>
      <dsp:spPr>
        <a:xfrm rot="1570720">
          <a:off x="1747997" y="3506588"/>
          <a:ext cx="2358552" cy="43461"/>
        </a:xfrm>
        <a:custGeom>
          <a:avLst/>
          <a:gdLst/>
          <a:ahLst/>
          <a:cxnLst/>
          <a:rect l="0" t="0" r="0" b="0"/>
          <a:pathLst>
            <a:path>
              <a:moveTo>
                <a:pt x="0" y="21730"/>
              </a:moveTo>
              <a:lnTo>
                <a:pt x="2358552" y="217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F6CE78-A94B-4362-B29B-66D20ADD612B}">
      <dsp:nvSpPr>
        <dsp:cNvPr id="0" name=""/>
        <dsp:cNvSpPr/>
      </dsp:nvSpPr>
      <dsp:spPr>
        <a:xfrm rot="21590035">
          <a:off x="1868959" y="2619945"/>
          <a:ext cx="2318594" cy="43461"/>
        </a:xfrm>
        <a:custGeom>
          <a:avLst/>
          <a:gdLst/>
          <a:ahLst/>
          <a:cxnLst/>
          <a:rect l="0" t="0" r="0" b="0"/>
          <a:pathLst>
            <a:path>
              <a:moveTo>
                <a:pt x="0" y="21730"/>
              </a:moveTo>
              <a:lnTo>
                <a:pt x="2318594" y="217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76B75A-40C8-414F-A89D-8F914827C11C}">
      <dsp:nvSpPr>
        <dsp:cNvPr id="0" name=""/>
        <dsp:cNvSpPr/>
      </dsp:nvSpPr>
      <dsp:spPr>
        <a:xfrm rot="20038223">
          <a:off x="1744809" y="1729769"/>
          <a:ext cx="2448035" cy="43461"/>
        </a:xfrm>
        <a:custGeom>
          <a:avLst/>
          <a:gdLst/>
          <a:ahLst/>
          <a:cxnLst/>
          <a:rect l="0" t="0" r="0" b="0"/>
          <a:pathLst>
            <a:path>
              <a:moveTo>
                <a:pt x="0" y="21730"/>
              </a:moveTo>
              <a:lnTo>
                <a:pt x="2448035" y="217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ADEC79-A0DF-4B64-B251-AEFF141B1EA5}">
      <dsp:nvSpPr>
        <dsp:cNvPr id="0" name=""/>
        <dsp:cNvSpPr/>
      </dsp:nvSpPr>
      <dsp:spPr>
        <a:xfrm>
          <a:off x="-355970" y="1598429"/>
          <a:ext cx="2981640" cy="209747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F55813-922E-4A7F-AA0C-E591E2F54175}">
      <dsp:nvSpPr>
        <dsp:cNvPr id="0" name=""/>
        <dsp:cNvSpPr/>
      </dsp:nvSpPr>
      <dsp:spPr>
        <a:xfrm>
          <a:off x="2335498" y="86610"/>
          <a:ext cx="5680498" cy="11741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>
          <a:glow rad="228600">
            <a:schemeClr val="accent3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 dirty="0" smtClean="0"/>
            <a:t>Клавишная</a:t>
          </a:r>
          <a:endParaRPr lang="ru-RU" sz="4100" kern="1200" dirty="0"/>
        </a:p>
      </dsp:txBody>
      <dsp:txXfrm>
        <a:off x="3167388" y="258565"/>
        <a:ext cx="4016718" cy="830270"/>
      </dsp:txXfrm>
    </dsp:sp>
    <dsp:sp modelId="{19CA60ED-808A-4395-B296-B3B0D96D35BC}">
      <dsp:nvSpPr>
        <dsp:cNvPr id="0" name=""/>
        <dsp:cNvSpPr/>
      </dsp:nvSpPr>
      <dsp:spPr>
        <a:xfrm>
          <a:off x="4187410" y="2044705"/>
          <a:ext cx="4499389" cy="11741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>
          <a:glow rad="228600">
            <a:schemeClr val="accent2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Мембранная</a:t>
          </a:r>
          <a:endParaRPr lang="ru-RU" sz="4000" kern="1200" dirty="0"/>
        </a:p>
      </dsp:txBody>
      <dsp:txXfrm>
        <a:off x="4846330" y="2216660"/>
        <a:ext cx="3181549" cy="830270"/>
      </dsp:txXfrm>
    </dsp:sp>
    <dsp:sp modelId="{82A8B198-FD37-4E2A-ACB1-2773A00C6FC6}">
      <dsp:nvSpPr>
        <dsp:cNvPr id="0" name=""/>
        <dsp:cNvSpPr/>
      </dsp:nvSpPr>
      <dsp:spPr>
        <a:xfrm>
          <a:off x="2313918" y="4000557"/>
          <a:ext cx="5536438" cy="11741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>
          <a:glow rad="228600">
            <a:schemeClr val="accent2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/>
            <a:t>Сенсорная</a:t>
          </a:r>
          <a:endParaRPr lang="ru-RU" sz="3900" kern="1200" dirty="0"/>
        </a:p>
      </dsp:txBody>
      <dsp:txXfrm>
        <a:off x="3124711" y="4172512"/>
        <a:ext cx="3914852" cy="8302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13B5E-E161-4E2E-8796-AAF01F8875C1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C504340-A76C-4556-B5BA-362A3FFA9E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13B5E-E161-4E2E-8796-AAF01F8875C1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C504340-A76C-4556-B5BA-362A3FFA9E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13B5E-E161-4E2E-8796-AAF01F8875C1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4340-A76C-4556-B5BA-362A3FFA9EE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13B5E-E161-4E2E-8796-AAF01F8875C1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4340-A76C-4556-B5BA-362A3FFA9E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13B5E-E161-4E2E-8796-AAF01F8875C1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C504340-A76C-4556-B5BA-362A3FFA9EE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13B5E-E161-4E2E-8796-AAF01F8875C1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4340-A76C-4556-B5BA-362A3FFA9E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13B5E-E161-4E2E-8796-AAF01F8875C1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4340-A76C-4556-B5BA-362A3FFA9E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13B5E-E161-4E2E-8796-AAF01F8875C1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4340-A76C-4556-B5BA-362A3FFA9E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13B5E-E161-4E2E-8796-AAF01F8875C1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4340-A76C-4556-B5BA-362A3FFA9EE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13B5E-E161-4E2E-8796-AAF01F8875C1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4340-A76C-4556-B5BA-362A3FFA9E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13B5E-E161-4E2E-8796-AAF01F8875C1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4340-A76C-4556-B5BA-362A3FFA9E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3313B5E-E161-4E2E-8796-AAF01F8875C1}" type="datetimeFigureOut">
              <a:rPr lang="ru-RU" smtClean="0"/>
              <a:pPr/>
              <a:t>09.05.2020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C504340-A76C-4556-B5BA-362A3FFA9EE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Блок-схема: несколько документов 3"/>
          <p:cNvSpPr/>
          <p:nvPr/>
        </p:nvSpPr>
        <p:spPr>
          <a:xfrm>
            <a:off x="785786" y="214290"/>
            <a:ext cx="7643866" cy="5661958"/>
          </a:xfrm>
          <a:prstGeom prst="flowChartMultidocument">
            <a:avLst/>
          </a:prstGeom>
          <a:ln w="76200">
            <a:solidFill>
              <a:schemeClr val="accent1">
                <a:lumMod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76200" dist="50800" dir="5400000" rotWithShape="0">
              <a:srgbClr val="4E3B30">
                <a:alpha val="6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Устройства ввода информации</a:t>
            </a:r>
          </a:p>
          <a:p>
            <a:pPr algn="ctr"/>
            <a:endParaRPr lang="ru-RU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825137" y="4706723"/>
            <a:ext cx="3318863" cy="2214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Горизонтальный свиток 4"/>
          <p:cNvSpPr/>
          <p:nvPr/>
        </p:nvSpPr>
        <p:spPr>
          <a:xfrm>
            <a:off x="285720" y="785794"/>
            <a:ext cx="8572560" cy="5786478"/>
          </a:xfrm>
          <a:prstGeom prst="horizontalScroll">
            <a:avLst/>
          </a:prstGeom>
          <a:ln w="57150">
            <a:solidFill>
              <a:schemeClr val="accent1">
                <a:lumMod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Цели: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554162"/>
            <a:ext cx="7858180" cy="4525963"/>
          </a:xfrm>
        </p:spPr>
        <p:txBody>
          <a:bodyPr/>
          <a:lstStyle/>
          <a:p>
            <a:pPr>
              <a:buClr>
                <a:schemeClr val="accent1">
                  <a:lumMod val="50000"/>
                </a:schemeClr>
              </a:buClr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Узнать назначение и классификацию устройств ввода информации;</a:t>
            </a:r>
          </a:p>
          <a:p>
            <a:pPr>
              <a:buClr>
                <a:schemeClr val="accent1">
                  <a:lumMod val="50000"/>
                </a:schemeClr>
              </a:buClr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Познакомиться с предназначением основных полей клавиатуры;</a:t>
            </a:r>
          </a:p>
          <a:p>
            <a:pPr>
              <a:buClr>
                <a:schemeClr val="accent1">
                  <a:lumMod val="50000"/>
                </a:schemeClr>
              </a:buClr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Изучить характеристики манипуляторов, сенсорных устройств, устройств сканирования, устройств распознавания речи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Блок-схема: альтернативный процесс 6"/>
          <p:cNvSpPr/>
          <p:nvPr/>
        </p:nvSpPr>
        <p:spPr>
          <a:xfrm>
            <a:off x="642910" y="3214686"/>
            <a:ext cx="8286776" cy="2357454"/>
          </a:xfrm>
          <a:prstGeom prst="flowChartAlternateProcess">
            <a:avLst/>
          </a:prstGeom>
          <a:ln w="76200">
            <a:solidFill>
              <a:schemeClr val="accent1">
                <a:lumMod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571472" y="500042"/>
            <a:ext cx="8286776" cy="2357454"/>
          </a:xfrm>
          <a:prstGeom prst="flowChartAlternateProcess">
            <a:avLst/>
          </a:prstGeom>
          <a:ln w="76200">
            <a:solidFill>
              <a:schemeClr val="accent1">
                <a:lumMod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42918"/>
            <a:ext cx="8553480" cy="5437207"/>
          </a:xfrm>
        </p:spPr>
        <p:txBody>
          <a:bodyPr/>
          <a:lstStyle/>
          <a:p>
            <a:pPr algn="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Устройства ввода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это аппаратные средства для преобразования информации из формы, понятной человеку, в форму, воспринимаемую компьютером.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Драйвер устройства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это программа, управляющая работой конкретного устройства ввода/вывода информации.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0628" y="4572008"/>
            <a:ext cx="2214558" cy="20669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0" y="1643050"/>
            <a:ext cx="9144000" cy="2928958"/>
          </a:xfrm>
          <a:prstGeom prst="snip2DiagRect">
            <a:avLst/>
          </a:prstGeom>
          <a:ln w="76200">
            <a:solidFill>
              <a:schemeClr val="accent1">
                <a:lumMod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642918"/>
            <a:ext cx="8686800" cy="652482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Классы устройства ввода информации по способу ввода: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785926"/>
            <a:ext cx="8686800" cy="4294199"/>
          </a:xfrm>
        </p:spPr>
        <p:txBody>
          <a:bodyPr/>
          <a:lstStyle/>
          <a:p>
            <a:pPr marL="514350" indent="-514350">
              <a:buNone/>
            </a:pPr>
            <a:r>
              <a:rPr lang="ru-RU" dirty="0" smtClean="0"/>
              <a:t>1. С клавиатурным вводом, при котором осуществляется ручной ввод с клавиатуры;</a:t>
            </a:r>
          </a:p>
          <a:p>
            <a:pPr marL="514350" indent="-514350">
              <a:buNone/>
            </a:pPr>
            <a:r>
              <a:rPr lang="ru-RU" dirty="0" smtClean="0"/>
              <a:t>2. С прямым вводом, при котором данные читаются непосредственно компьютерными устройствами.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071934" y="4214818"/>
            <a:ext cx="3286148" cy="241233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357166"/>
          <a:ext cx="8686800" cy="6143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 rot="19900429">
            <a:off x="677097" y="841331"/>
            <a:ext cx="3026948" cy="27146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Клавиатура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660656"/>
          </a:xfrm>
        </p:spPr>
        <p:txBody>
          <a:bodyPr/>
          <a:lstStyle/>
          <a:p>
            <a:pPr algn="ctr">
              <a:buFont typeface="Wingdings" pitchFamily="2" charset="2"/>
              <a:buChar char="q"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Стандартное устройство для ввода информации в компьютер</a:t>
            </a:r>
          </a:p>
          <a:p>
            <a:pPr algn="ctr">
              <a:buFont typeface="Wingdings" pitchFamily="2" charset="2"/>
              <a:buChar char="q"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Место ввода информации на экране указывается специальным значком, который называется курсором. 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Рамка 5"/>
          <p:cNvSpPr/>
          <p:nvPr/>
        </p:nvSpPr>
        <p:spPr>
          <a:xfrm>
            <a:off x="0" y="1142984"/>
            <a:ext cx="9144000" cy="3500462"/>
          </a:xfrm>
          <a:prstGeom prst="frame">
            <a:avLst/>
          </a:prstGeom>
          <a:ln w="76200">
            <a:solidFill>
              <a:schemeClr val="accent1">
                <a:lumMod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1472" y="4786322"/>
            <a:ext cx="3238501" cy="1783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929190" y="4786322"/>
            <a:ext cx="3548064" cy="1871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785794"/>
          <a:ext cx="8686800" cy="5294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кругленный прямоугольник 4"/>
          <p:cNvSpPr/>
          <p:nvPr/>
        </p:nvSpPr>
        <p:spPr>
          <a:xfrm>
            <a:off x="214282" y="1500174"/>
            <a:ext cx="8715436" cy="4786346"/>
          </a:xfrm>
          <a:prstGeom prst="roundRect">
            <a:avLst/>
          </a:prstGeom>
          <a:ln w="76200">
            <a:solidFill>
              <a:schemeClr val="accent1">
                <a:lumMod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Модели эргономических клавиатур имеют: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643050"/>
            <a:ext cx="8686800" cy="4437075"/>
          </a:xfrm>
        </p:spPr>
        <p:txBody>
          <a:bodyPr>
            <a:normAutofit lnSpcReduction="10000"/>
          </a:bodyPr>
          <a:lstStyle/>
          <a:p>
            <a:pPr>
              <a:buClr>
                <a:schemeClr val="bg2">
                  <a:lumMod val="10000"/>
                </a:schemeClr>
              </a:buClr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Форму буквы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разъединение посередине, угол между частями можно плавно изменять в зависимости от  особенностей строения кистей рук человека;</a:t>
            </a:r>
          </a:p>
          <a:p>
            <a:pPr>
              <a:buClr>
                <a:schemeClr val="bg2">
                  <a:lumMod val="10000"/>
                </a:schemeClr>
              </a:buClr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Большие опоры для ладоней, поддерживающие кисти в прямом положении;</a:t>
            </a:r>
          </a:p>
          <a:p>
            <a:pPr>
              <a:buClr>
                <a:schemeClr val="bg2">
                  <a:lumMod val="10000"/>
                </a:schemeClr>
              </a:buClr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Мембранную бесшумную замену клавишам;</a:t>
            </a:r>
          </a:p>
          <a:p>
            <a:pPr>
              <a:buClr>
                <a:schemeClr val="bg2">
                  <a:lumMod val="10000"/>
                </a:schemeClr>
              </a:buClr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Сенсорную панель, движение пальцев по которой заменяет действие мыши.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0" y="1285860"/>
            <a:ext cx="9144000" cy="4929222"/>
          </a:xfrm>
          <a:prstGeom prst="round2DiagRect">
            <a:avLst/>
          </a:prstGeom>
          <a:ln w="76200">
            <a:solidFill>
              <a:schemeClr val="accent1">
                <a:lumMod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Группы клавиш на клавиатуре: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Clr>
                <a:schemeClr val="accent1">
                  <a:lumMod val="50000"/>
                </a:schemeClr>
              </a:buClr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Алфавитно-цифровое поле клавиш – для ввода прописных строчных букв, цифр, различных знаков и других символов;</a:t>
            </a:r>
          </a:p>
          <a:p>
            <a:pPr>
              <a:buClr>
                <a:schemeClr val="accent1">
                  <a:lumMod val="50000"/>
                </a:schemeClr>
              </a:buClr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Поле управляющих клавиш – для ввода и выполнения команд, для редактирования данных;</a:t>
            </a:r>
          </a:p>
          <a:p>
            <a:pPr>
              <a:buClr>
                <a:schemeClr val="accent1">
                  <a:lumMod val="50000"/>
                </a:schemeClr>
              </a:buClr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Поле функциональных клавиш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&lt;F1&gt;-&lt;F12&gt;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Clr>
                <a:schemeClr val="accent1">
                  <a:lumMod val="50000"/>
                </a:schemeClr>
              </a:buClr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Поле клавиш управления курсором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перемещения курсора на экране монитора;</a:t>
            </a:r>
          </a:p>
          <a:p>
            <a:pPr>
              <a:buClr>
                <a:schemeClr val="accent1">
                  <a:lumMod val="50000"/>
                </a:schemeClr>
              </a:buClr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Поле клавиш малой (цифровой) клавиатуры.</a:t>
            </a:r>
          </a:p>
          <a:p>
            <a:pPr>
              <a:buClr>
                <a:schemeClr val="accent1">
                  <a:lumMod val="50000"/>
                </a:schemeClr>
              </a:buClr>
            </a:pP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Назначение основных управляющих клавиш</a:t>
            </a:r>
            <a:endParaRPr lang="ru-RU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357295"/>
          <a:ext cx="9144000" cy="5394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8462">
                <a:tc>
                  <a:txBody>
                    <a:bodyPr/>
                    <a:lstStyle/>
                    <a:p>
                      <a:r>
                        <a:rPr lang="ru-RU" dirty="0" smtClean="0"/>
                        <a:t>Клавиша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Назначение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462">
                <a:tc>
                  <a:txBody>
                    <a:bodyPr/>
                    <a:lstStyle/>
                    <a:p>
                      <a:r>
                        <a:rPr lang="en-US" dirty="0" smtClean="0"/>
                        <a:t>&lt;Enter&gt;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Ввод набранной команды или текста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462">
                <a:tc>
                  <a:txBody>
                    <a:bodyPr/>
                    <a:lstStyle/>
                    <a:p>
                      <a:r>
                        <a:rPr lang="en-US" dirty="0" smtClean="0"/>
                        <a:t>&lt;Esc&gt;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Отмена текущего действия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106">
                <a:tc>
                  <a:txBody>
                    <a:bodyPr/>
                    <a:lstStyle/>
                    <a:p>
                      <a:r>
                        <a:rPr lang="en-US" dirty="0" smtClean="0"/>
                        <a:t>&lt;Tab&gt;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Установка курсора в определенную позицию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8462">
                <a:tc>
                  <a:txBody>
                    <a:bodyPr/>
                    <a:lstStyle/>
                    <a:p>
                      <a:r>
                        <a:rPr lang="en-US" dirty="0" smtClean="0"/>
                        <a:t>&lt;Caps Lock&gt;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Фиксация режима ввода прописных букв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5865">
                <a:tc>
                  <a:txBody>
                    <a:bodyPr/>
                    <a:lstStyle/>
                    <a:p>
                      <a:r>
                        <a:rPr lang="en-US" dirty="0" smtClean="0"/>
                        <a:t>&lt;Shift&gt;,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&lt;Ctrl&gt;, &lt;Alt&gt;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Самостоятельного</a:t>
                      </a:r>
                      <a:r>
                        <a:rPr lang="ru-RU" baseline="0" dirty="0" smtClean="0"/>
                        <a:t> действия не имеют, действуют только при совместном нажатии с буквенной или управляющей клавишей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8462">
                <a:tc>
                  <a:txBody>
                    <a:bodyPr/>
                    <a:lstStyle/>
                    <a:p>
                      <a:r>
                        <a:rPr lang="en-US" dirty="0" smtClean="0"/>
                        <a:t>&lt;Backspace&gt;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Удаление символа слева</a:t>
                      </a:r>
                      <a:r>
                        <a:rPr lang="ru-RU" baseline="0" dirty="0" smtClean="0"/>
                        <a:t> от курсора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8462">
                <a:tc>
                  <a:txBody>
                    <a:bodyPr/>
                    <a:lstStyle/>
                    <a:p>
                      <a:r>
                        <a:rPr lang="en-US" dirty="0" smtClean="0"/>
                        <a:t>&lt;Del&gt;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Удаление текущего символа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7106">
                <a:tc>
                  <a:txBody>
                    <a:bodyPr/>
                    <a:lstStyle/>
                    <a:p>
                      <a:r>
                        <a:rPr lang="en-US" dirty="0" smtClean="0"/>
                        <a:t>&lt;Ins&gt;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Включение режима вставки или замены символа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27106">
                <a:tc>
                  <a:txBody>
                    <a:bodyPr/>
                    <a:lstStyle/>
                    <a:p>
                      <a:r>
                        <a:rPr lang="en-US" dirty="0" smtClean="0"/>
                        <a:t>&lt;Num Lock&gt;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Переключение режимов работы малой клавиатуры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8462">
                <a:tc>
                  <a:txBody>
                    <a:bodyPr/>
                    <a:lstStyle/>
                    <a:p>
                      <a:r>
                        <a:rPr lang="en-US" dirty="0" smtClean="0"/>
                        <a:t>&lt;Print Screen&gt;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Печать экрана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Манипуляторы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18110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Мышь ;</a:t>
            </a:r>
          </a:p>
          <a:p>
            <a:endParaRPr lang="ru-RU" sz="36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6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Трекбол;</a:t>
            </a:r>
          </a:p>
          <a:p>
            <a:pPr>
              <a:buNone/>
            </a:pPr>
            <a:endParaRPr lang="ru-RU" sz="36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6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Джойстик.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43438" y="1143001"/>
            <a:ext cx="2919411" cy="17144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429124" y="3000372"/>
            <a:ext cx="3714776" cy="15905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071934" y="4857760"/>
            <a:ext cx="3929090" cy="17026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/>
              <a:t>Сенсорные устройства: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00174"/>
            <a:ext cx="8686800" cy="5072098"/>
          </a:xfrm>
        </p:spPr>
        <p:txBody>
          <a:bodyPr>
            <a:normAutofit lnSpcReduction="1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Сенсорный экран;</a:t>
            </a:r>
          </a:p>
          <a:p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Световое перо;</a:t>
            </a:r>
          </a:p>
          <a:p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Графический планшет (дигитайзер)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143504" y="1142984"/>
            <a:ext cx="2867013" cy="1643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929058" y="2928934"/>
            <a:ext cx="2357454" cy="13644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000760" y="4429132"/>
            <a:ext cx="2714644" cy="1476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Устройства сканирования: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528641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i="1" dirty="0" smtClean="0"/>
              <a:t>Сканер</a:t>
            </a:r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r>
              <a:rPr lang="ru-RU" i="1" dirty="0" smtClean="0"/>
              <a:t>Сканеры различаются по следующим параметрам:</a:t>
            </a:r>
          </a:p>
          <a:p>
            <a:pPr marL="514350" indent="-514350">
              <a:buClr>
                <a:schemeClr val="tx1"/>
              </a:buClr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Глубина распознавания цвета;</a:t>
            </a:r>
          </a:p>
          <a:p>
            <a:pPr marL="514350" indent="-514350">
              <a:buClr>
                <a:schemeClr val="tx1"/>
              </a:buClr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Оптическое разрешение, или точность сканирования;</a:t>
            </a:r>
          </a:p>
          <a:p>
            <a:pPr marL="514350" indent="-514350">
              <a:buClr>
                <a:schemeClr val="tx1"/>
              </a:buClr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Программное обеспечение, входящие в комплект поставки сканеров;</a:t>
            </a:r>
          </a:p>
          <a:p>
            <a:pPr marL="514350" indent="-514350">
              <a:buClr>
                <a:schemeClr val="tx1"/>
              </a:buClr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Конструкция.</a:t>
            </a:r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None/>
            </a:pPr>
            <a:r>
              <a:rPr lang="ru-RU" b="1" i="1" dirty="0" smtClean="0"/>
              <a:t>Устройства распознавания символов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714744" y="1142984"/>
            <a:ext cx="2024050" cy="1000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370488" y="4643446"/>
            <a:ext cx="2773512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Блок-схема: альтернативный процесс 5"/>
          <p:cNvSpPr/>
          <p:nvPr/>
        </p:nvSpPr>
        <p:spPr>
          <a:xfrm>
            <a:off x="285720" y="1428736"/>
            <a:ext cx="8572560" cy="3929090"/>
          </a:xfrm>
          <a:prstGeom prst="flowChartAlternateProcess">
            <a:avLst/>
          </a:prstGeom>
          <a:ln w="76200">
            <a:solidFill>
              <a:schemeClr val="accent1">
                <a:lumMod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Устройства распознавания речи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3"/>
            <a:ext cx="8339166" cy="3875101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dirty="0" smtClean="0"/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Большинство систем распознавания речи могут быть настроены на особенности человеческого голоса. Это реализуется путем сравнения сказанного слова с образцами, предварительно записанными в память компьютера. Некоторые системы способны определять одинаковые слова, сказанные разными людьми. Функции распознавания и коррекции речи незаменимы для формирования правильного произношения.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15008" y="4820831"/>
            <a:ext cx="3024187" cy="1842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с одним вырезанным скругленным углом 4"/>
          <p:cNvSpPr/>
          <p:nvPr/>
        </p:nvSpPr>
        <p:spPr>
          <a:xfrm>
            <a:off x="285720" y="1071546"/>
            <a:ext cx="8572560" cy="5286412"/>
          </a:xfrm>
          <a:prstGeom prst="snipRoundRect">
            <a:avLst/>
          </a:prstGeom>
          <a:ln w="76200">
            <a:solidFill>
              <a:schemeClr val="accent1">
                <a:lumMod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Вопросы: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736"/>
            <a:ext cx="8643966" cy="5000660"/>
          </a:xfrm>
        </p:spPr>
        <p:txBody>
          <a:bodyPr>
            <a:normAutofit/>
          </a:bodyPr>
          <a:lstStyle/>
          <a:p>
            <a:pPr lvl="1" algn="just">
              <a:buClr>
                <a:schemeClr val="accent2">
                  <a:lumMod val="50000"/>
                </a:schemeClr>
              </a:buClr>
              <a:tabLst>
                <a:tab pos="3317875" algn="l"/>
              </a:tabLst>
            </a:pPr>
            <a:r>
              <a:rPr lang="ru-RU" b="1" i="1" dirty="0" smtClean="0"/>
              <a:t>Как можно классифицировать устройства ввода?</a:t>
            </a:r>
            <a:endParaRPr lang="ru-RU" sz="2000" b="1" i="1" dirty="0" smtClean="0"/>
          </a:p>
          <a:p>
            <a:pPr lvl="1" algn="just">
              <a:buClr>
                <a:schemeClr val="accent2">
                  <a:lumMod val="50000"/>
                </a:schemeClr>
              </a:buClr>
              <a:tabLst>
                <a:tab pos="3317875" algn="l"/>
              </a:tabLst>
            </a:pPr>
            <a:r>
              <a:rPr lang="ru-RU" b="1" i="1" dirty="0" smtClean="0"/>
              <a:t>В чем отличие эргономической клавиатуры от обычной?</a:t>
            </a:r>
            <a:endParaRPr lang="ru-RU" sz="2000" b="1" i="1" dirty="0" smtClean="0"/>
          </a:p>
          <a:p>
            <a:pPr lvl="1" algn="just">
              <a:buClr>
                <a:schemeClr val="accent2">
                  <a:lumMod val="50000"/>
                </a:schemeClr>
              </a:buClr>
              <a:tabLst>
                <a:tab pos="3317875" algn="l"/>
              </a:tabLst>
            </a:pPr>
            <a:r>
              <a:rPr lang="ru-RU" b="1" i="1" dirty="0" smtClean="0"/>
              <a:t>Какие устройства образуют класс манипуляторов и как проявляется их назначение?</a:t>
            </a:r>
            <a:endParaRPr lang="ru-RU" sz="2000" b="1" i="1" dirty="0" smtClean="0"/>
          </a:p>
          <a:p>
            <a:pPr lvl="1" algn="just">
              <a:buClr>
                <a:schemeClr val="accent2">
                  <a:lumMod val="50000"/>
                </a:schemeClr>
              </a:buClr>
              <a:tabLst>
                <a:tab pos="3317875" algn="l"/>
              </a:tabLst>
            </a:pPr>
            <a:r>
              <a:rPr lang="ru-RU" b="1" i="1" dirty="0" smtClean="0"/>
              <a:t>Назовите основные характеристики мышей.</a:t>
            </a:r>
            <a:endParaRPr lang="ru-RU" sz="2000" b="1" i="1" dirty="0" smtClean="0"/>
          </a:p>
          <a:p>
            <a:pPr lvl="1" algn="just">
              <a:buClr>
                <a:schemeClr val="accent2">
                  <a:lumMod val="50000"/>
                </a:schemeClr>
              </a:buClr>
              <a:tabLst>
                <a:tab pos="3317875" algn="l"/>
              </a:tabLst>
            </a:pPr>
            <a:r>
              <a:rPr lang="ru-RU" b="1" i="1" dirty="0" smtClean="0"/>
              <a:t>Перечислите характерные особенности сенсорных устройств ввода.</a:t>
            </a:r>
            <a:endParaRPr lang="ru-RU" sz="2000" b="1" i="1" dirty="0" smtClean="0"/>
          </a:p>
          <a:p>
            <a:pPr lvl="1" algn="just">
              <a:buClr>
                <a:schemeClr val="accent2">
                  <a:lumMod val="50000"/>
                </a:schemeClr>
              </a:buClr>
              <a:tabLst>
                <a:tab pos="3317875" algn="l"/>
              </a:tabLst>
            </a:pPr>
            <a:r>
              <a:rPr lang="ru-RU" b="1" i="1" dirty="0" smtClean="0"/>
              <a:t>Каковы основные характеристики  сканеров?</a:t>
            </a:r>
            <a:endParaRPr lang="ru-RU" sz="2000" b="1" i="1" dirty="0" smtClean="0"/>
          </a:p>
          <a:p>
            <a:pPr lvl="1" algn="just">
              <a:buClr>
                <a:schemeClr val="accent2">
                  <a:lumMod val="50000"/>
                </a:schemeClr>
              </a:buClr>
              <a:tabLst>
                <a:tab pos="3317875" algn="l"/>
              </a:tabLst>
            </a:pPr>
            <a:r>
              <a:rPr lang="ru-RU" b="1" i="1" dirty="0" smtClean="0"/>
              <a:t>Как используются распознавания речи? </a:t>
            </a:r>
            <a:endParaRPr lang="ru-RU" sz="2000" b="1" i="1" dirty="0" smtClean="0"/>
          </a:p>
          <a:p>
            <a:pPr>
              <a:buNone/>
            </a:pPr>
            <a:endParaRPr lang="ru-RU" sz="2400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Домашнее задание: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071678"/>
            <a:ext cx="8572560" cy="4525963"/>
          </a:xfrm>
        </p:spPr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Выучить записи в тетради, приготовить небольшие сообщения по теме «Устройства вывода информации».</a:t>
            </a:r>
          </a:p>
          <a:p>
            <a:endParaRPr lang="ru-RU" dirty="0" smtClean="0"/>
          </a:p>
        </p:txBody>
      </p:sp>
      <p:sp>
        <p:nvSpPr>
          <p:cNvPr id="5" name="Рамка 4"/>
          <p:cNvSpPr/>
          <p:nvPr/>
        </p:nvSpPr>
        <p:spPr>
          <a:xfrm>
            <a:off x="0" y="1500174"/>
            <a:ext cx="9144000" cy="2786082"/>
          </a:xfrm>
          <a:prstGeom prst="frame">
            <a:avLst/>
          </a:prstGeom>
          <a:ln w="76200">
            <a:solidFill>
              <a:schemeClr val="accent1">
                <a:lumMod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00562" y="4357694"/>
            <a:ext cx="3357586" cy="22165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5" name="Прямоугольник 4"/>
          <p:cNvSpPr/>
          <p:nvPr/>
        </p:nvSpPr>
        <p:spPr>
          <a:xfrm rot="20054335">
            <a:off x="921665" y="2709897"/>
            <a:ext cx="6827511" cy="1200329"/>
          </a:xfrm>
          <a:prstGeom prst="rect">
            <a:avLst/>
          </a:prstGeom>
          <a:ln w="76200">
            <a:solidFill>
              <a:schemeClr val="accent1">
                <a:lumMod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76200" dist="50800" dir="5400000" rotWithShape="0">
              <a:srgbClr val="4E3B30">
                <a:alpha val="6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урок</a:t>
            </a:r>
            <a:endParaRPr lang="ru-RU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234</TotalTime>
  <Words>490</Words>
  <Application>Microsoft Office PowerPoint</Application>
  <PresentationFormat>Экран (4:3)</PresentationFormat>
  <Paragraphs>99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Franklin Gothic Book</vt:lpstr>
      <vt:lpstr>Franklin Gothic Medium</vt:lpstr>
      <vt:lpstr>Times New Roman</vt:lpstr>
      <vt:lpstr>Wingdings</vt:lpstr>
      <vt:lpstr>Wingdings 2</vt:lpstr>
      <vt:lpstr>Трек</vt:lpstr>
      <vt:lpstr>Презентация PowerPoint</vt:lpstr>
      <vt:lpstr>Цели:</vt:lpstr>
      <vt:lpstr>Презентация PowerPoint</vt:lpstr>
      <vt:lpstr>Классы устройства ввода информации по способу ввода:</vt:lpstr>
      <vt:lpstr>Презентация PowerPoint</vt:lpstr>
      <vt:lpstr>Клавиатура</vt:lpstr>
      <vt:lpstr>Презентация PowerPoint</vt:lpstr>
      <vt:lpstr>Модели эргономических клавиатур имеют:</vt:lpstr>
      <vt:lpstr>Группы клавиш на клавиатуре:</vt:lpstr>
      <vt:lpstr>Назначение основных управляющих клавиш</vt:lpstr>
      <vt:lpstr>Манипуляторы</vt:lpstr>
      <vt:lpstr>Сенсорные устройства:</vt:lpstr>
      <vt:lpstr>Устройства сканирования:</vt:lpstr>
      <vt:lpstr>Устройства распознавания речи</vt:lpstr>
      <vt:lpstr>Вопросы:</vt:lpstr>
      <vt:lpstr>Домашнее задание:</vt:lpstr>
      <vt:lpstr>Презентация PowerPoint</vt:lpstr>
    </vt:vector>
  </TitlesOfParts>
  <Company>Гимназия1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Рита</dc:creator>
  <cp:lastModifiedBy>Лилия</cp:lastModifiedBy>
  <cp:revision>27</cp:revision>
  <dcterms:created xsi:type="dcterms:W3CDTF">2011-11-19T07:12:47Z</dcterms:created>
  <dcterms:modified xsi:type="dcterms:W3CDTF">2020-05-09T18:42:30Z</dcterms:modified>
</cp:coreProperties>
</file>